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90" r:id="rId5"/>
    <p:sldId id="293" r:id="rId6"/>
    <p:sldId id="294" r:id="rId7"/>
    <p:sldId id="295" r:id="rId8"/>
    <p:sldId id="296" r:id="rId9"/>
    <p:sldId id="297" r:id="rId10"/>
    <p:sldId id="298" r:id="rId11"/>
    <p:sldId id="299" r:id="rId12"/>
    <p:sldId id="301" r:id="rId13"/>
    <p:sldId id="300" r:id="rId14"/>
    <p:sldId id="302"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9000"/>
    <a:srgbClr val="0A48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1" autoAdjust="0"/>
    <p:restoredTop sz="84412" autoAdjust="0"/>
  </p:normalViewPr>
  <p:slideViewPr>
    <p:cSldViewPr snapToGrid="0" snapToObjects="1">
      <p:cViewPr varScale="1">
        <p:scale>
          <a:sx n="90" d="100"/>
          <a:sy n="90" d="100"/>
        </p:scale>
        <p:origin x="1194" y="96"/>
      </p:cViewPr>
      <p:guideLst/>
    </p:cSldViewPr>
  </p:slideViewPr>
  <p:outlineViewPr>
    <p:cViewPr>
      <p:scale>
        <a:sx n="33" d="100"/>
        <a:sy n="33" d="100"/>
      </p:scale>
      <p:origin x="0" y="-2478"/>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2" d="100"/>
          <a:sy n="82" d="100"/>
        </p:scale>
        <p:origin x="387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s Daisy (153)" userId="933121f3-60b5-440d-ba34-9caf6061d524" providerId="ADAL" clId="{E0F77060-6D1E-4A41-8A58-B1986FB5320C}"/>
    <pc:docChg chg="delSld">
      <pc:chgData name="Celis Daisy (153)" userId="933121f3-60b5-440d-ba34-9caf6061d524" providerId="ADAL" clId="{E0F77060-6D1E-4A41-8A58-B1986FB5320C}" dt="2025-04-30T13:25:22.493" v="1" actId="47"/>
      <pc:docMkLst>
        <pc:docMk/>
      </pc:docMkLst>
      <pc:sldChg chg="del">
        <pc:chgData name="Celis Daisy (153)" userId="933121f3-60b5-440d-ba34-9caf6061d524" providerId="ADAL" clId="{E0F77060-6D1E-4A41-8A58-B1986FB5320C}" dt="2025-04-30T13:25:11.173" v="0" actId="47"/>
        <pc:sldMkLst>
          <pc:docMk/>
          <pc:sldMk cId="356464592" sldId="257"/>
        </pc:sldMkLst>
      </pc:sldChg>
      <pc:sldChg chg="del">
        <pc:chgData name="Celis Daisy (153)" userId="933121f3-60b5-440d-ba34-9caf6061d524" providerId="ADAL" clId="{E0F77060-6D1E-4A41-8A58-B1986FB5320C}" dt="2025-04-30T13:25:11.173" v="0" actId="47"/>
        <pc:sldMkLst>
          <pc:docMk/>
          <pc:sldMk cId="2113116654" sldId="262"/>
        </pc:sldMkLst>
      </pc:sldChg>
      <pc:sldChg chg="del">
        <pc:chgData name="Celis Daisy (153)" userId="933121f3-60b5-440d-ba34-9caf6061d524" providerId="ADAL" clId="{E0F77060-6D1E-4A41-8A58-B1986FB5320C}" dt="2025-04-30T13:25:11.173" v="0" actId="47"/>
        <pc:sldMkLst>
          <pc:docMk/>
          <pc:sldMk cId="2204110882" sldId="263"/>
        </pc:sldMkLst>
      </pc:sldChg>
      <pc:sldChg chg="del">
        <pc:chgData name="Celis Daisy (153)" userId="933121f3-60b5-440d-ba34-9caf6061d524" providerId="ADAL" clId="{E0F77060-6D1E-4A41-8A58-B1986FB5320C}" dt="2025-04-30T13:25:11.173" v="0" actId="47"/>
        <pc:sldMkLst>
          <pc:docMk/>
          <pc:sldMk cId="603025381" sldId="265"/>
        </pc:sldMkLst>
      </pc:sldChg>
      <pc:sldChg chg="del">
        <pc:chgData name="Celis Daisy (153)" userId="933121f3-60b5-440d-ba34-9caf6061d524" providerId="ADAL" clId="{E0F77060-6D1E-4A41-8A58-B1986FB5320C}" dt="2025-04-30T13:25:11.173" v="0" actId="47"/>
        <pc:sldMkLst>
          <pc:docMk/>
          <pc:sldMk cId="1163343951" sldId="268"/>
        </pc:sldMkLst>
      </pc:sldChg>
      <pc:sldChg chg="del">
        <pc:chgData name="Celis Daisy (153)" userId="933121f3-60b5-440d-ba34-9caf6061d524" providerId="ADAL" clId="{E0F77060-6D1E-4A41-8A58-B1986FB5320C}" dt="2025-04-30T13:25:11.173" v="0" actId="47"/>
        <pc:sldMkLst>
          <pc:docMk/>
          <pc:sldMk cId="587387193" sldId="269"/>
        </pc:sldMkLst>
      </pc:sldChg>
      <pc:sldChg chg="del">
        <pc:chgData name="Celis Daisy (153)" userId="933121f3-60b5-440d-ba34-9caf6061d524" providerId="ADAL" clId="{E0F77060-6D1E-4A41-8A58-B1986FB5320C}" dt="2025-04-30T13:25:11.173" v="0" actId="47"/>
        <pc:sldMkLst>
          <pc:docMk/>
          <pc:sldMk cId="3801985143" sldId="270"/>
        </pc:sldMkLst>
      </pc:sldChg>
      <pc:sldChg chg="del">
        <pc:chgData name="Celis Daisy (153)" userId="933121f3-60b5-440d-ba34-9caf6061d524" providerId="ADAL" clId="{E0F77060-6D1E-4A41-8A58-B1986FB5320C}" dt="2025-04-30T13:25:11.173" v="0" actId="47"/>
        <pc:sldMkLst>
          <pc:docMk/>
          <pc:sldMk cId="1242182922" sldId="271"/>
        </pc:sldMkLst>
      </pc:sldChg>
      <pc:sldChg chg="del">
        <pc:chgData name="Celis Daisy (153)" userId="933121f3-60b5-440d-ba34-9caf6061d524" providerId="ADAL" clId="{E0F77060-6D1E-4A41-8A58-B1986FB5320C}" dt="2025-04-30T13:25:11.173" v="0" actId="47"/>
        <pc:sldMkLst>
          <pc:docMk/>
          <pc:sldMk cId="3122430399" sldId="273"/>
        </pc:sldMkLst>
      </pc:sldChg>
      <pc:sldChg chg="del">
        <pc:chgData name="Celis Daisy (153)" userId="933121f3-60b5-440d-ba34-9caf6061d524" providerId="ADAL" clId="{E0F77060-6D1E-4A41-8A58-B1986FB5320C}" dt="2025-04-30T13:25:11.173" v="0" actId="47"/>
        <pc:sldMkLst>
          <pc:docMk/>
          <pc:sldMk cId="2499624423" sldId="274"/>
        </pc:sldMkLst>
      </pc:sldChg>
      <pc:sldChg chg="del">
        <pc:chgData name="Celis Daisy (153)" userId="933121f3-60b5-440d-ba34-9caf6061d524" providerId="ADAL" clId="{E0F77060-6D1E-4A41-8A58-B1986FB5320C}" dt="2025-04-30T13:25:11.173" v="0" actId="47"/>
        <pc:sldMkLst>
          <pc:docMk/>
          <pc:sldMk cId="3478857303" sldId="275"/>
        </pc:sldMkLst>
      </pc:sldChg>
      <pc:sldChg chg="del">
        <pc:chgData name="Celis Daisy (153)" userId="933121f3-60b5-440d-ba34-9caf6061d524" providerId="ADAL" clId="{E0F77060-6D1E-4A41-8A58-B1986FB5320C}" dt="2025-04-30T13:25:22.493" v="1" actId="47"/>
        <pc:sldMkLst>
          <pc:docMk/>
          <pc:sldMk cId="460204042" sldId="276"/>
        </pc:sldMkLst>
      </pc:sldChg>
      <pc:sldChg chg="del">
        <pc:chgData name="Celis Daisy (153)" userId="933121f3-60b5-440d-ba34-9caf6061d524" providerId="ADAL" clId="{E0F77060-6D1E-4A41-8A58-B1986FB5320C}" dt="2025-04-30T13:25:22.493" v="1" actId="47"/>
        <pc:sldMkLst>
          <pc:docMk/>
          <pc:sldMk cId="2177821952" sldId="277"/>
        </pc:sldMkLst>
      </pc:sldChg>
      <pc:sldChg chg="del">
        <pc:chgData name="Celis Daisy (153)" userId="933121f3-60b5-440d-ba34-9caf6061d524" providerId="ADAL" clId="{E0F77060-6D1E-4A41-8A58-B1986FB5320C}" dt="2025-04-30T13:25:22.493" v="1" actId="47"/>
        <pc:sldMkLst>
          <pc:docMk/>
          <pc:sldMk cId="2212765786" sldId="278"/>
        </pc:sldMkLst>
      </pc:sldChg>
      <pc:sldChg chg="del">
        <pc:chgData name="Celis Daisy (153)" userId="933121f3-60b5-440d-ba34-9caf6061d524" providerId="ADAL" clId="{E0F77060-6D1E-4A41-8A58-B1986FB5320C}" dt="2025-04-30T13:25:22.493" v="1" actId="47"/>
        <pc:sldMkLst>
          <pc:docMk/>
          <pc:sldMk cId="173688014" sldId="279"/>
        </pc:sldMkLst>
      </pc:sldChg>
      <pc:sldChg chg="del">
        <pc:chgData name="Celis Daisy (153)" userId="933121f3-60b5-440d-ba34-9caf6061d524" providerId="ADAL" clId="{E0F77060-6D1E-4A41-8A58-B1986FB5320C}" dt="2025-04-30T13:25:22.493" v="1" actId="47"/>
        <pc:sldMkLst>
          <pc:docMk/>
          <pc:sldMk cId="2317079060" sldId="280"/>
        </pc:sldMkLst>
      </pc:sldChg>
      <pc:sldChg chg="del">
        <pc:chgData name="Celis Daisy (153)" userId="933121f3-60b5-440d-ba34-9caf6061d524" providerId="ADAL" clId="{E0F77060-6D1E-4A41-8A58-B1986FB5320C}" dt="2025-04-30T13:25:22.493" v="1" actId="47"/>
        <pc:sldMkLst>
          <pc:docMk/>
          <pc:sldMk cId="2341819610" sldId="281"/>
        </pc:sldMkLst>
      </pc:sldChg>
      <pc:sldChg chg="del">
        <pc:chgData name="Celis Daisy (153)" userId="933121f3-60b5-440d-ba34-9caf6061d524" providerId="ADAL" clId="{E0F77060-6D1E-4A41-8A58-B1986FB5320C}" dt="2025-04-30T13:25:22.493" v="1" actId="47"/>
        <pc:sldMkLst>
          <pc:docMk/>
          <pc:sldMk cId="1461238924" sldId="282"/>
        </pc:sldMkLst>
      </pc:sldChg>
      <pc:sldChg chg="del">
        <pc:chgData name="Celis Daisy (153)" userId="933121f3-60b5-440d-ba34-9caf6061d524" providerId="ADAL" clId="{E0F77060-6D1E-4A41-8A58-B1986FB5320C}" dt="2025-04-30T13:25:22.493" v="1" actId="47"/>
        <pc:sldMkLst>
          <pc:docMk/>
          <pc:sldMk cId="3089273386" sldId="283"/>
        </pc:sldMkLst>
      </pc:sldChg>
      <pc:sldChg chg="del">
        <pc:chgData name="Celis Daisy (153)" userId="933121f3-60b5-440d-ba34-9caf6061d524" providerId="ADAL" clId="{E0F77060-6D1E-4A41-8A58-B1986FB5320C}" dt="2025-04-30T13:25:22.493" v="1" actId="47"/>
        <pc:sldMkLst>
          <pc:docMk/>
          <pc:sldMk cId="716256194" sldId="284"/>
        </pc:sldMkLst>
      </pc:sldChg>
      <pc:sldChg chg="del">
        <pc:chgData name="Celis Daisy (153)" userId="933121f3-60b5-440d-ba34-9caf6061d524" providerId="ADAL" clId="{E0F77060-6D1E-4A41-8A58-B1986FB5320C}" dt="2025-04-30T13:25:22.493" v="1" actId="47"/>
        <pc:sldMkLst>
          <pc:docMk/>
          <pc:sldMk cId="1944918835" sldId="285"/>
        </pc:sldMkLst>
      </pc:sldChg>
      <pc:sldChg chg="del">
        <pc:chgData name="Celis Daisy (153)" userId="933121f3-60b5-440d-ba34-9caf6061d524" providerId="ADAL" clId="{E0F77060-6D1E-4A41-8A58-B1986FB5320C}" dt="2025-04-30T13:25:22.493" v="1" actId="47"/>
        <pc:sldMkLst>
          <pc:docMk/>
          <pc:sldMk cId="2212857726" sldId="286"/>
        </pc:sldMkLst>
      </pc:sldChg>
      <pc:sldChg chg="del">
        <pc:chgData name="Celis Daisy (153)" userId="933121f3-60b5-440d-ba34-9caf6061d524" providerId="ADAL" clId="{E0F77060-6D1E-4A41-8A58-B1986FB5320C}" dt="2025-04-30T13:25:22.493" v="1" actId="47"/>
        <pc:sldMkLst>
          <pc:docMk/>
          <pc:sldMk cId="1306181273" sldId="287"/>
        </pc:sldMkLst>
      </pc:sldChg>
      <pc:sldChg chg="del">
        <pc:chgData name="Celis Daisy (153)" userId="933121f3-60b5-440d-ba34-9caf6061d524" providerId="ADAL" clId="{E0F77060-6D1E-4A41-8A58-B1986FB5320C}" dt="2025-04-30T13:25:22.493" v="1" actId="47"/>
        <pc:sldMkLst>
          <pc:docMk/>
          <pc:sldMk cId="734041366" sldId="288"/>
        </pc:sldMkLst>
      </pc:sldChg>
      <pc:sldChg chg="del">
        <pc:chgData name="Celis Daisy (153)" userId="933121f3-60b5-440d-ba34-9caf6061d524" providerId="ADAL" clId="{E0F77060-6D1E-4A41-8A58-B1986FB5320C}" dt="2025-04-30T13:25:22.493" v="1" actId="47"/>
        <pc:sldMkLst>
          <pc:docMk/>
          <pc:sldMk cId="112716644" sldId="291"/>
        </pc:sldMkLst>
      </pc:sldChg>
      <pc:sldChg chg="del">
        <pc:chgData name="Celis Daisy (153)" userId="933121f3-60b5-440d-ba34-9caf6061d524" providerId="ADAL" clId="{E0F77060-6D1E-4A41-8A58-B1986FB5320C}" dt="2025-04-30T13:25:11.173" v="0" actId="47"/>
        <pc:sldMkLst>
          <pc:docMk/>
          <pc:sldMk cId="3198800165" sldId="292"/>
        </pc:sldMkLst>
      </pc:sldChg>
      <pc:sldChg chg="del">
        <pc:chgData name="Celis Daisy (153)" userId="933121f3-60b5-440d-ba34-9caf6061d524" providerId="ADAL" clId="{E0F77060-6D1E-4A41-8A58-B1986FB5320C}" dt="2025-04-30T13:25:22.493" v="1" actId="47"/>
        <pc:sldMkLst>
          <pc:docMk/>
          <pc:sldMk cId="3281657486" sldId="30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29D8E8-091F-4F69-A818-5F452CD980C2}" type="datetimeFigureOut">
              <a:rPr lang="nl-BE" smtClean="0"/>
              <a:t>30-04-2025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82FF2A-7066-44D0-8611-EC41DFCDFF06}" type="slidenum">
              <a:rPr lang="nl-BE" smtClean="0"/>
              <a:t>‹nr.›</a:t>
            </a:fld>
            <a:endParaRPr lang="nl-BE"/>
          </a:p>
        </p:txBody>
      </p:sp>
    </p:spTree>
    <p:extLst>
      <p:ext uri="{BB962C8B-B14F-4D97-AF65-F5344CB8AC3E}">
        <p14:creationId xmlns:p14="http://schemas.microsoft.com/office/powerpoint/2010/main" val="4165961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15000"/>
              </a:lnSpc>
              <a:spcAft>
                <a:spcPts val="1000"/>
              </a:spcAf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Antwoord:</a:t>
            </a:r>
            <a:r>
              <a:rPr lang="nl-BE" sz="1800" dirty="0">
                <a:effectLst/>
                <a:latin typeface="Trebuchet MS" panose="020B0603020202020204" pitchFamily="34" charset="0"/>
                <a:ea typeface="Calibri" panose="020F0502020204030204" pitchFamily="34" charset="0"/>
                <a:cs typeface="Times New Roman" panose="02020603050405020304" pitchFamily="18" charset="0"/>
              </a:rPr>
              <a:t> B) 1950</a:t>
            </a:r>
            <a:r>
              <a:rPr lang="nl-BE" sz="1800" dirty="0">
                <a:effectLst/>
                <a:latin typeface="Arial" panose="020B0604020202020204" pitchFamily="34" charset="0"/>
                <a:ea typeface="Calibri" panose="020F0502020204030204" pitchFamily="34" charset="0"/>
                <a:cs typeface="Times New Roman" panose="02020603050405020304" pitchFamily="18" charset="0"/>
              </a:rPr>
              <a:t>​</a:t>
            </a: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In 2025 viert Samana haar 75-jarig jubileum, een bijzondere mijlpaal die draait om verbinding, warmte en het realiseren van dromen. Al 75 jaar zetten we ons, samen met heel veel vrijwilligers, in voor ruim 140.000 mensen met een chronische ziekte of zorgnood én hun mantelzorgers.</a:t>
            </a: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endParaRPr lang="nl-BE" dirty="0"/>
          </a:p>
        </p:txBody>
      </p:sp>
      <p:sp>
        <p:nvSpPr>
          <p:cNvPr id="4" name="Tijdelijke aanduiding voor dianummer 3"/>
          <p:cNvSpPr>
            <a:spLocks noGrp="1"/>
          </p:cNvSpPr>
          <p:nvPr>
            <p:ph type="sldNum" sz="quarter" idx="5"/>
          </p:nvPr>
        </p:nvSpPr>
        <p:spPr/>
        <p:txBody>
          <a:bodyPr/>
          <a:lstStyle/>
          <a:p>
            <a:fld id="{3882FF2A-7066-44D0-8611-EC41DFCDFF06}" type="slidenum">
              <a:rPr lang="nl-BE" smtClean="0"/>
              <a:t>2</a:t>
            </a:fld>
            <a:endParaRPr lang="nl-BE"/>
          </a:p>
        </p:txBody>
      </p:sp>
    </p:spTree>
    <p:extLst>
      <p:ext uri="{BB962C8B-B14F-4D97-AF65-F5344CB8AC3E}">
        <p14:creationId xmlns:p14="http://schemas.microsoft.com/office/powerpoint/2010/main" val="3602308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1667D-8F34-8428-0B39-3DCA20414E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C681BEB-477F-1DAD-7A3E-F599A16E576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15ED153-001C-4878-A65C-68A19A31F00E}"/>
              </a:ext>
            </a:extLst>
          </p:cNvPr>
          <p:cNvSpPr>
            <a:spLocks noGrp="1"/>
          </p:cNvSpPr>
          <p:nvPr>
            <p:ph type="body" idx="1"/>
          </p:nvPr>
        </p:nvSpPr>
        <p:spPr/>
        <p:txBody>
          <a:bodyPr/>
          <a:lstStyle/>
          <a:p>
            <a:r>
              <a:rPr lang="nl-BE" dirty="0"/>
              <a:t>Antwoord: C</a:t>
            </a:r>
          </a:p>
        </p:txBody>
      </p:sp>
      <p:sp>
        <p:nvSpPr>
          <p:cNvPr id="4" name="Tijdelijke aanduiding voor dianummer 3">
            <a:extLst>
              <a:ext uri="{FF2B5EF4-FFF2-40B4-BE49-F238E27FC236}">
                <a16:creationId xmlns:a16="http://schemas.microsoft.com/office/drawing/2014/main" id="{30BC2E33-C02F-7ED7-DB41-E88E2E60CF39}"/>
              </a:ext>
            </a:extLst>
          </p:cNvPr>
          <p:cNvSpPr>
            <a:spLocks noGrp="1"/>
          </p:cNvSpPr>
          <p:nvPr>
            <p:ph type="sldNum" sz="quarter" idx="5"/>
          </p:nvPr>
        </p:nvSpPr>
        <p:spPr/>
        <p:txBody>
          <a:bodyPr/>
          <a:lstStyle/>
          <a:p>
            <a:fld id="{3882FF2A-7066-44D0-8611-EC41DFCDFF06}" type="slidenum">
              <a:rPr lang="nl-BE" smtClean="0"/>
              <a:t>3</a:t>
            </a:fld>
            <a:endParaRPr lang="nl-BE"/>
          </a:p>
        </p:txBody>
      </p:sp>
    </p:spTree>
    <p:extLst>
      <p:ext uri="{BB962C8B-B14F-4D97-AF65-F5344CB8AC3E}">
        <p14:creationId xmlns:p14="http://schemas.microsoft.com/office/powerpoint/2010/main" val="4091571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83B4C-728C-B9D5-17A1-3CBEE49D59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401FE1-AA14-A910-CC11-2E83658E605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1C957E-0440-32B4-3148-EC57B8DAB40C}"/>
              </a:ext>
            </a:extLst>
          </p:cNvPr>
          <p:cNvSpPr>
            <a:spLocks noGrp="1"/>
          </p:cNvSpPr>
          <p:nvPr>
            <p:ph type="body" idx="1"/>
          </p:nvPr>
        </p:nvSpPr>
        <p:spPr/>
        <p:txBody>
          <a:bodyPr/>
          <a:lstStyle/>
          <a:p>
            <a:r>
              <a:rPr lang="nl-BE" dirty="0"/>
              <a:t>Antwoord: D – ongeveer 25.000</a:t>
            </a:r>
          </a:p>
        </p:txBody>
      </p:sp>
      <p:sp>
        <p:nvSpPr>
          <p:cNvPr id="4" name="Tijdelijke aanduiding voor dianummer 3">
            <a:extLst>
              <a:ext uri="{FF2B5EF4-FFF2-40B4-BE49-F238E27FC236}">
                <a16:creationId xmlns:a16="http://schemas.microsoft.com/office/drawing/2014/main" id="{DAD5547F-0861-E320-1862-7216682EDAC2}"/>
              </a:ext>
            </a:extLst>
          </p:cNvPr>
          <p:cNvSpPr>
            <a:spLocks noGrp="1"/>
          </p:cNvSpPr>
          <p:nvPr>
            <p:ph type="sldNum" sz="quarter" idx="5"/>
          </p:nvPr>
        </p:nvSpPr>
        <p:spPr/>
        <p:txBody>
          <a:bodyPr/>
          <a:lstStyle/>
          <a:p>
            <a:fld id="{3882FF2A-7066-44D0-8611-EC41DFCDFF06}" type="slidenum">
              <a:rPr lang="nl-BE" smtClean="0"/>
              <a:t>4</a:t>
            </a:fld>
            <a:endParaRPr lang="nl-BE"/>
          </a:p>
        </p:txBody>
      </p:sp>
    </p:spTree>
    <p:extLst>
      <p:ext uri="{BB962C8B-B14F-4D97-AF65-F5344CB8AC3E}">
        <p14:creationId xmlns:p14="http://schemas.microsoft.com/office/powerpoint/2010/main" val="4104850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6211A-270E-7F7F-9621-0404E364CBD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01BFD48-156F-1015-3380-A93E1429A8D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AFE9192-21DD-A093-4219-89F60E180734}"/>
              </a:ext>
            </a:extLst>
          </p:cNvPr>
          <p:cNvSpPr>
            <a:spLocks noGrp="1"/>
          </p:cNvSpPr>
          <p:nvPr>
            <p:ph type="body" idx="1"/>
          </p:nvPr>
        </p:nvSpPr>
        <p:spPr/>
        <p:txBody>
          <a:bodyPr/>
          <a:lstStyle/>
          <a:p>
            <a:pPr>
              <a:lnSpc>
                <a:spcPct val="115000"/>
              </a:lnSpc>
              <a:spcAft>
                <a:spcPts val="1000"/>
              </a:spcAf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Antwoord:</a:t>
            </a:r>
            <a:r>
              <a:rPr lang="nl-BE" sz="1800" dirty="0">
                <a:effectLst/>
                <a:latin typeface="Trebuchet MS" panose="020B0603020202020204" pitchFamily="34" charset="0"/>
                <a:ea typeface="Calibri" panose="020F0502020204030204" pitchFamily="34" charset="0"/>
                <a:cs typeface="Times New Roman" panose="02020603050405020304" pitchFamily="18" charset="0"/>
              </a:rPr>
              <a:t> B) Zullen we samen?</a:t>
            </a:r>
            <a:r>
              <a:rPr lang="nl-BE" sz="1800" dirty="0">
                <a:effectLst/>
                <a:latin typeface="Arial" panose="020B0604020202020204" pitchFamily="34" charset="0"/>
                <a:ea typeface="Calibri" panose="020F0502020204030204" pitchFamily="34" charset="0"/>
                <a:cs typeface="Times New Roman" panose="02020603050405020304" pitchFamily="18" charset="0"/>
              </a:rPr>
              <a:t>​</a:t>
            </a: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BE" sz="1800" dirty="0">
                <a:effectLst/>
                <a:latin typeface="Trebuchet MS" panose="020B0603020202020204" pitchFamily="34" charset="0"/>
                <a:ea typeface="Calibri" panose="020F0502020204030204" pitchFamily="34" charset="0"/>
                <a:cs typeface="Times New Roman" panose="02020603050405020304" pitchFamily="18" charset="0"/>
              </a:rPr>
              <a:t>Dit jubileumjaar draait niet alleen om terugblikken, maar vooral om vooruitkijken. </a:t>
            </a: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Doe je mee? Zullen we samen bouwen aan een wereld waar iedereen erbij hoort?</a:t>
            </a:r>
            <a:r>
              <a:rPr lang="nl-BE" sz="1800" dirty="0">
                <a:effectLst/>
                <a:latin typeface="Trebuchet MS" panose="020B0603020202020204" pitchFamily="34" charset="0"/>
                <a:ea typeface="Calibri" panose="020F0502020204030204" pitchFamily="34" charset="0"/>
                <a:cs typeface="Times New Roman" panose="02020603050405020304" pitchFamily="18" charset="0"/>
              </a:rPr>
              <a:t> </a:t>
            </a: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Zullen we samen dromen?</a:t>
            </a: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p:txBody>
      </p:sp>
      <p:sp>
        <p:nvSpPr>
          <p:cNvPr id="4" name="Tijdelijke aanduiding voor dianummer 3">
            <a:extLst>
              <a:ext uri="{FF2B5EF4-FFF2-40B4-BE49-F238E27FC236}">
                <a16:creationId xmlns:a16="http://schemas.microsoft.com/office/drawing/2014/main" id="{EBB65C53-5465-0B3F-A4FE-C4B41D9E97C3}"/>
              </a:ext>
            </a:extLst>
          </p:cNvPr>
          <p:cNvSpPr>
            <a:spLocks noGrp="1"/>
          </p:cNvSpPr>
          <p:nvPr>
            <p:ph type="sldNum" sz="quarter" idx="5"/>
          </p:nvPr>
        </p:nvSpPr>
        <p:spPr/>
        <p:txBody>
          <a:bodyPr/>
          <a:lstStyle/>
          <a:p>
            <a:fld id="{3882FF2A-7066-44D0-8611-EC41DFCDFF06}" type="slidenum">
              <a:rPr lang="nl-BE" smtClean="0"/>
              <a:t>5</a:t>
            </a:fld>
            <a:endParaRPr lang="nl-BE"/>
          </a:p>
        </p:txBody>
      </p:sp>
    </p:spTree>
    <p:extLst>
      <p:ext uri="{BB962C8B-B14F-4D97-AF65-F5344CB8AC3E}">
        <p14:creationId xmlns:p14="http://schemas.microsoft.com/office/powerpoint/2010/main" val="1598322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3ECDA-242B-4B1A-691A-7169FC7D043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C7EE838-4DA9-3792-C46E-3AC531AC17C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5BA3F57-B648-6DA5-A42E-D51A55D9AB81}"/>
              </a:ext>
            </a:extLst>
          </p:cNvPr>
          <p:cNvSpPr>
            <a:spLocks noGrp="1"/>
          </p:cNvSpPr>
          <p:nvPr>
            <p:ph type="body" idx="1"/>
          </p:nvPr>
        </p:nvSpPr>
        <p:spPr/>
        <p:txBody>
          <a:bodyPr/>
          <a:lstStyle/>
          <a:p>
            <a:pPr>
              <a:lnSpc>
                <a:spcPct val="115000"/>
              </a:lnSpc>
              <a:spcAft>
                <a:spcPts val="1000"/>
              </a:spcAf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Antwoord:</a:t>
            </a:r>
            <a:r>
              <a:rPr lang="nl-BE" sz="1800" dirty="0">
                <a:effectLst/>
                <a:latin typeface="Trebuchet MS" panose="020B0603020202020204" pitchFamily="34" charset="0"/>
                <a:ea typeface="Calibri" panose="020F0502020204030204" pitchFamily="34" charset="0"/>
                <a:cs typeface="Times New Roman" panose="02020603050405020304" pitchFamily="18" charset="0"/>
              </a:rPr>
              <a:t> Antwoord D, extra info voor de PP</a:t>
            </a:r>
          </a:p>
          <a:p>
            <a:pPr>
              <a:lnSpc>
                <a:spcPct val="115000"/>
              </a:lnSpc>
              <a:spcAft>
                <a:spcPts val="1000"/>
              </a:spcAft>
            </a:pPr>
            <a:endParaRPr lang="nl-BE" sz="1800" b="1"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Wanneer?</a:t>
            </a: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BE" sz="1800" dirty="0">
                <a:effectLst/>
                <a:latin typeface="Trebuchet MS" panose="020B0603020202020204" pitchFamily="34" charset="0"/>
                <a:ea typeface="Calibri" panose="020F0502020204030204" pitchFamily="34" charset="0"/>
                <a:cs typeface="Times New Roman" panose="02020603050405020304" pitchFamily="18" charset="0"/>
              </a:rPr>
              <a:t>Elke eerste zondag van de maand om 14.00 uur. Nadien kan je herhalingen bekijken op</a:t>
            </a:r>
          </a:p>
          <a:p>
            <a:pPr>
              <a:lnSpc>
                <a:spcPct val="115000"/>
              </a:lnSpc>
              <a:spcAft>
                <a:spcPts val="1000"/>
              </a:spcAft>
            </a:pPr>
            <a:r>
              <a:rPr lang="nl-NL" sz="1800" b="1" dirty="0">
                <a:effectLst/>
                <a:latin typeface="Trebuchet MS" panose="020B0603020202020204" pitchFamily="34" charset="0"/>
                <a:ea typeface="Calibri" panose="020F0502020204030204" pitchFamily="34" charset="0"/>
                <a:cs typeface="Times New Roman" panose="02020603050405020304" pitchFamily="18" charset="0"/>
              </a:rPr>
              <a:t>Maandag 19u</a:t>
            </a: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NL" sz="1800" b="1" dirty="0">
                <a:effectLst/>
                <a:latin typeface="Trebuchet MS" panose="020B0603020202020204" pitchFamily="34" charset="0"/>
                <a:ea typeface="Calibri" panose="020F0502020204030204" pitchFamily="34" charset="0"/>
                <a:cs typeface="Times New Roman" panose="02020603050405020304" pitchFamily="18" charset="0"/>
              </a:rPr>
              <a:t>Dinsdag 22u</a:t>
            </a: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NL" sz="1800" b="1" dirty="0">
                <a:effectLst/>
                <a:latin typeface="Trebuchet MS" panose="020B0603020202020204" pitchFamily="34" charset="0"/>
                <a:ea typeface="Calibri" panose="020F0502020204030204" pitchFamily="34" charset="0"/>
                <a:cs typeface="Times New Roman" panose="02020603050405020304" pitchFamily="18" charset="0"/>
              </a:rPr>
              <a:t>Woensdag 9.30u</a:t>
            </a: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NL" sz="1800" b="1" dirty="0">
                <a:effectLst/>
                <a:latin typeface="Trebuchet MS" panose="020B0603020202020204" pitchFamily="34" charset="0"/>
                <a:ea typeface="Calibri" panose="020F0502020204030204" pitchFamily="34" charset="0"/>
                <a:cs typeface="Times New Roman" panose="02020603050405020304" pitchFamily="18" charset="0"/>
              </a:rPr>
              <a:t>Vrijdag 13.25u</a:t>
            </a: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NL" sz="1800" b="1" dirty="0">
                <a:effectLst/>
                <a:latin typeface="Trebuchet MS" panose="020B0603020202020204" pitchFamily="34" charset="0"/>
                <a:ea typeface="Calibri" panose="020F0502020204030204" pitchFamily="34" charset="0"/>
                <a:cs typeface="Times New Roman" panose="02020603050405020304" pitchFamily="18" charset="0"/>
              </a:rPr>
              <a:t>Zondag 8.55u (tweede zondag van elke maand)</a:t>
            </a: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BE" sz="1800" dirty="0">
                <a:effectLst/>
                <a:latin typeface="Trebuchet MS" panose="020B0603020202020204" pitchFamily="34" charset="0"/>
                <a:ea typeface="Calibri" panose="020F0502020204030204" pitchFamily="34" charset="0"/>
                <a:cs typeface="Times New Roman" panose="02020603050405020304" pitchFamily="18" charset="0"/>
              </a:rPr>
              <a:t>Aflevering gemist? Geen probleem! De laatste aflevering zal enkele weken na de tv-uitzending ook online te bekijken zijn op deze pagina. De oudere uitzendingen vind je hier.</a:t>
            </a:r>
          </a:p>
          <a:p>
            <a:pPr>
              <a:lnSpc>
                <a:spcPct val="115000"/>
              </a:lnSpc>
              <a:spcAft>
                <a:spcPts val="1000"/>
              </a:spcAft>
            </a:pPr>
            <a:endParaRPr lang="nl-BE" sz="1800" b="1"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Waar?</a:t>
            </a: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BE" sz="1800" dirty="0">
                <a:effectLst/>
                <a:latin typeface="Trebuchet MS" panose="020B0603020202020204" pitchFamily="34" charset="0"/>
                <a:ea typeface="Calibri" panose="020F0502020204030204" pitchFamily="34" charset="0"/>
                <a:cs typeface="Times New Roman" panose="02020603050405020304" pitchFamily="18" charset="0"/>
              </a:rPr>
              <a:t>Samana TV wordt uitgezonden op de digitale zender Eclips TV.</a:t>
            </a:r>
            <a:br>
              <a:rPr lang="nl-BE" sz="1800" dirty="0">
                <a:effectLst/>
                <a:latin typeface="Trebuchet MS" panose="020B0603020202020204" pitchFamily="34" charset="0"/>
                <a:ea typeface="Calibri" panose="020F0502020204030204" pitchFamily="34" charset="0"/>
                <a:cs typeface="Times New Roman" panose="02020603050405020304" pitchFamily="18" charset="0"/>
              </a:rPr>
            </a:br>
            <a:r>
              <a:rPr lang="nl-BE" sz="1800" dirty="0">
                <a:effectLst/>
                <a:latin typeface="Trebuchet MS" panose="020B0603020202020204" pitchFamily="34" charset="0"/>
                <a:ea typeface="Calibri" panose="020F0502020204030204" pitchFamily="34" charset="0"/>
                <a:cs typeface="Times New Roman" panose="02020603050405020304" pitchFamily="18" charset="0"/>
              </a:rPr>
              <a:t>Afhankelijk van je provider te vinden op onderstaande kanalen:</a:t>
            </a:r>
          </a:p>
          <a:p>
            <a:pPr marL="342900" lvl="0" indent="-342900">
              <a:lnSpc>
                <a:spcPct val="115000"/>
              </a:lnSpc>
              <a:spcAft>
                <a:spcPts val="1000"/>
              </a:spcAft>
              <a:buSzPts val="1000"/>
              <a:buFont typeface="Symbol" panose="05050102010706020507" pitchFamily="18" charset="2"/>
              <a:buChar char=""/>
              <a:tabLst>
                <a:tab pos="457200" algn="l"/>
              </a:tabLs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Telenet</a:t>
            </a:r>
            <a:r>
              <a:rPr lang="nl-BE" sz="1800" dirty="0">
                <a:effectLst/>
                <a:latin typeface="Trebuchet MS" panose="020B0603020202020204" pitchFamily="34" charset="0"/>
                <a:ea typeface="Calibri" panose="020F0502020204030204" pitchFamily="34" charset="0"/>
                <a:cs typeface="Times New Roman" panose="02020603050405020304" pitchFamily="18" charset="0"/>
              </a:rPr>
              <a:t>: kanaal 51 of 86 </a:t>
            </a:r>
          </a:p>
          <a:p>
            <a:pPr marL="342900" lvl="0" indent="-342900">
              <a:lnSpc>
                <a:spcPct val="115000"/>
              </a:lnSpc>
              <a:spcAft>
                <a:spcPts val="1000"/>
              </a:spcAft>
              <a:buSzPts val="1000"/>
              <a:buFont typeface="Symbol" panose="05050102010706020507" pitchFamily="18" charset="2"/>
              <a:buChar char=""/>
              <a:tabLst>
                <a:tab pos="457200" algn="l"/>
              </a:tabLs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Proximus</a:t>
            </a:r>
            <a:r>
              <a:rPr lang="nl-BE" sz="1800" dirty="0">
                <a:effectLst/>
                <a:latin typeface="Trebuchet MS" panose="020B0603020202020204" pitchFamily="34" charset="0"/>
                <a:ea typeface="Calibri" panose="020F0502020204030204" pitchFamily="34" charset="0"/>
                <a:cs typeface="Times New Roman" panose="02020603050405020304" pitchFamily="18" charset="0"/>
              </a:rPr>
              <a:t>: kanaal 90 in Vlaanderen en 340 in Brussel en Wallonië</a:t>
            </a:r>
          </a:p>
          <a:p>
            <a:pPr marL="342900" lvl="0" indent="-342900">
              <a:lnSpc>
                <a:spcPct val="115000"/>
              </a:lnSpc>
              <a:spcAft>
                <a:spcPts val="1000"/>
              </a:spcAft>
              <a:buSzPts val="1000"/>
              <a:buFont typeface="Symbol" panose="05050102010706020507" pitchFamily="18" charset="2"/>
              <a:buChar char=""/>
              <a:tabLst>
                <a:tab pos="457200" algn="l"/>
              </a:tabLs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Orange</a:t>
            </a:r>
            <a:r>
              <a:rPr lang="nl-BE" sz="1800" dirty="0">
                <a:effectLst/>
                <a:latin typeface="Trebuchet MS" panose="020B0603020202020204" pitchFamily="34" charset="0"/>
                <a:ea typeface="Calibri" panose="020F0502020204030204" pitchFamily="34" charset="0"/>
                <a:cs typeface="Times New Roman" panose="02020603050405020304" pitchFamily="18" charset="0"/>
              </a:rPr>
              <a:t>: kanaal 58</a:t>
            </a:r>
          </a:p>
          <a:p>
            <a:pPr marL="342900" lvl="0" indent="-342900">
              <a:lnSpc>
                <a:spcPct val="115000"/>
              </a:lnSpc>
              <a:spcAft>
                <a:spcPts val="1000"/>
              </a:spcAft>
              <a:buSzPts val="1000"/>
              <a:buFont typeface="Symbol" panose="05050102010706020507" pitchFamily="18" charset="2"/>
              <a:buChar char=""/>
              <a:tabLst>
                <a:tab pos="457200" algn="l"/>
              </a:tabLs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TV Vlaanderen</a:t>
            </a:r>
            <a:r>
              <a:rPr lang="nl-BE" sz="1800" dirty="0">
                <a:effectLst/>
                <a:latin typeface="Trebuchet MS" panose="020B0603020202020204" pitchFamily="34" charset="0"/>
                <a:ea typeface="Calibri" panose="020F0502020204030204" pitchFamily="34" charset="0"/>
                <a:cs typeface="Times New Roman" panose="02020603050405020304" pitchFamily="18" charset="0"/>
              </a:rPr>
              <a:t>: kanaal 28</a:t>
            </a:r>
          </a:p>
          <a:p>
            <a:pPr>
              <a:lnSpc>
                <a:spcPct val="115000"/>
              </a:lnSpc>
              <a:spcAft>
                <a:spcPts val="1000"/>
              </a:spcAft>
            </a:pP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p:txBody>
      </p:sp>
      <p:sp>
        <p:nvSpPr>
          <p:cNvPr id="4" name="Tijdelijke aanduiding voor dianummer 3">
            <a:extLst>
              <a:ext uri="{FF2B5EF4-FFF2-40B4-BE49-F238E27FC236}">
                <a16:creationId xmlns:a16="http://schemas.microsoft.com/office/drawing/2014/main" id="{1EBD1055-83F2-983A-5543-6D70C836068C}"/>
              </a:ext>
            </a:extLst>
          </p:cNvPr>
          <p:cNvSpPr>
            <a:spLocks noGrp="1"/>
          </p:cNvSpPr>
          <p:nvPr>
            <p:ph type="sldNum" sz="quarter" idx="5"/>
          </p:nvPr>
        </p:nvSpPr>
        <p:spPr/>
        <p:txBody>
          <a:bodyPr/>
          <a:lstStyle/>
          <a:p>
            <a:fld id="{3882FF2A-7066-44D0-8611-EC41DFCDFF06}" type="slidenum">
              <a:rPr lang="nl-BE" smtClean="0"/>
              <a:t>6</a:t>
            </a:fld>
            <a:endParaRPr lang="nl-BE"/>
          </a:p>
        </p:txBody>
      </p:sp>
    </p:spTree>
    <p:extLst>
      <p:ext uri="{BB962C8B-B14F-4D97-AF65-F5344CB8AC3E}">
        <p14:creationId xmlns:p14="http://schemas.microsoft.com/office/powerpoint/2010/main" val="739656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624CA-6395-E9B4-77BA-784709797ED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7775A7F-3080-4827-3742-8AF55AB4ED5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881E0C4-75F9-B9FB-1027-3C1FB0026A5F}"/>
              </a:ext>
            </a:extLst>
          </p:cNvPr>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nl-BE" sz="1800" dirty="0">
                <a:effectLst/>
                <a:latin typeface="Trebuchet MS" panose="020B0603020202020204" pitchFamily="34" charset="0"/>
                <a:ea typeface="Calibri" panose="020F0502020204030204" pitchFamily="34" charset="0"/>
                <a:cs typeface="Times New Roman" panose="02020603050405020304" pitchFamily="18" charset="0"/>
              </a:rPr>
              <a:t>Antwoord: correct antwoord A: directeur van Samana, </a:t>
            </a:r>
          </a:p>
          <a:p>
            <a:pPr marL="0" marR="0" lvl="0" indent="0" algn="l" defTabSz="914400" rtl="0" eaLnBrk="1" fontAlgn="auto" latinLnBrk="0" hangingPunct="1">
              <a:lnSpc>
                <a:spcPct val="115000"/>
              </a:lnSpc>
              <a:spcBef>
                <a:spcPts val="0"/>
              </a:spcBef>
              <a:spcAft>
                <a:spcPts val="1000"/>
              </a:spcAft>
              <a:buClrTx/>
              <a:buSzTx/>
              <a:buFontTx/>
              <a:buNone/>
              <a:tabLst/>
              <a:defRPr/>
            </a:pPr>
            <a:r>
              <a:rPr lang="nl-BE" sz="1800" dirty="0">
                <a:effectLst/>
                <a:latin typeface="Trebuchet MS" panose="020B0603020202020204" pitchFamily="34" charset="0"/>
                <a:ea typeface="Calibri" panose="020F0502020204030204" pitchFamily="34" charset="0"/>
                <a:cs typeface="Times New Roman" panose="02020603050405020304" pitchFamily="18" charset="0"/>
              </a:rPr>
              <a:t>B Luc Van Gorp (voorzitter CM)</a:t>
            </a:r>
          </a:p>
          <a:p>
            <a:pPr marL="0" marR="0" lvl="0" indent="0" algn="l" defTabSz="914400" rtl="0" eaLnBrk="1" fontAlgn="auto" latinLnBrk="0" hangingPunct="1">
              <a:lnSpc>
                <a:spcPct val="115000"/>
              </a:lnSpc>
              <a:spcBef>
                <a:spcPts val="0"/>
              </a:spcBef>
              <a:spcAft>
                <a:spcPts val="1000"/>
              </a:spcAft>
              <a:buClrTx/>
              <a:buSzTx/>
              <a:buFontTx/>
              <a:buNone/>
              <a:tabLst/>
              <a:defRPr/>
            </a:pPr>
            <a:r>
              <a:rPr lang="nl-BE" sz="1800" dirty="0">
                <a:effectLst/>
                <a:latin typeface="Trebuchet MS" panose="020B0603020202020204" pitchFamily="34" charset="0"/>
                <a:ea typeface="Calibri" panose="020F0502020204030204" pitchFamily="34" charset="0"/>
                <a:cs typeface="Times New Roman" panose="02020603050405020304" pitchFamily="18" charset="0"/>
              </a:rPr>
              <a:t>C Bart De Ruysscher: Algemeen directeur CM Vlaanderen</a:t>
            </a:r>
          </a:p>
          <a:p>
            <a:pPr marL="0" marR="0" lvl="0" indent="0" algn="l" defTabSz="914400" rtl="0" eaLnBrk="1" fontAlgn="auto" latinLnBrk="0" hangingPunct="1">
              <a:lnSpc>
                <a:spcPct val="115000"/>
              </a:lnSpc>
              <a:spcBef>
                <a:spcPts val="0"/>
              </a:spcBef>
              <a:spcAft>
                <a:spcPts val="1000"/>
              </a:spcAft>
              <a:buClrTx/>
              <a:buSzTx/>
              <a:buFontTx/>
              <a:buNone/>
              <a:tabLst/>
              <a:defRPr/>
            </a:pPr>
            <a:r>
              <a:rPr lang="nl-BE" sz="1800" dirty="0">
                <a:effectLst/>
                <a:latin typeface="Trebuchet MS" panose="020B0603020202020204" pitchFamily="34" charset="0"/>
                <a:ea typeface="Calibri" panose="020F0502020204030204" pitchFamily="34" charset="0"/>
                <a:cs typeface="Times New Roman" panose="02020603050405020304" pitchFamily="18" charset="0"/>
              </a:rPr>
              <a:t>D Peter Wouters (voorzitter Beweging.net)</a:t>
            </a:r>
          </a:p>
          <a:p>
            <a:pPr>
              <a:lnSpc>
                <a:spcPct val="115000"/>
              </a:lnSpc>
              <a:spcAft>
                <a:spcPts val="1000"/>
              </a:spcAft>
            </a:pP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p:txBody>
      </p:sp>
      <p:sp>
        <p:nvSpPr>
          <p:cNvPr id="4" name="Tijdelijke aanduiding voor dianummer 3">
            <a:extLst>
              <a:ext uri="{FF2B5EF4-FFF2-40B4-BE49-F238E27FC236}">
                <a16:creationId xmlns:a16="http://schemas.microsoft.com/office/drawing/2014/main" id="{A134BDB4-C7FE-243F-F0DD-70179F539969}"/>
              </a:ext>
            </a:extLst>
          </p:cNvPr>
          <p:cNvSpPr>
            <a:spLocks noGrp="1"/>
          </p:cNvSpPr>
          <p:nvPr>
            <p:ph type="sldNum" sz="quarter" idx="5"/>
          </p:nvPr>
        </p:nvSpPr>
        <p:spPr/>
        <p:txBody>
          <a:bodyPr/>
          <a:lstStyle/>
          <a:p>
            <a:fld id="{3882FF2A-7066-44D0-8611-EC41DFCDFF06}" type="slidenum">
              <a:rPr lang="nl-BE" smtClean="0"/>
              <a:t>7</a:t>
            </a:fld>
            <a:endParaRPr lang="nl-BE"/>
          </a:p>
        </p:txBody>
      </p:sp>
    </p:spTree>
    <p:extLst>
      <p:ext uri="{BB962C8B-B14F-4D97-AF65-F5344CB8AC3E}">
        <p14:creationId xmlns:p14="http://schemas.microsoft.com/office/powerpoint/2010/main" val="744758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F9D1B-DF35-686C-496B-3781126F3D0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A624190-7F28-B5D3-3828-BBAB159721D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D2307F6-31E9-1C75-AC8B-6B6AA6C32314}"/>
              </a:ext>
            </a:extLst>
          </p:cNvPr>
          <p:cNvSpPr>
            <a:spLocks noGrp="1"/>
          </p:cNvSpPr>
          <p:nvPr>
            <p:ph type="body" idx="1"/>
          </p:nvPr>
        </p:nvSpPr>
        <p:spPr/>
        <p:txBody>
          <a:bodyPr/>
          <a:lstStyle/>
          <a:p>
            <a:pPr>
              <a:lnSpc>
                <a:spcPct val="115000"/>
              </a:lnSpc>
              <a:spcAft>
                <a:spcPts val="1000"/>
              </a:spcAft>
            </a:pP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p:txBody>
      </p:sp>
      <p:sp>
        <p:nvSpPr>
          <p:cNvPr id="4" name="Tijdelijke aanduiding voor dianummer 3">
            <a:extLst>
              <a:ext uri="{FF2B5EF4-FFF2-40B4-BE49-F238E27FC236}">
                <a16:creationId xmlns:a16="http://schemas.microsoft.com/office/drawing/2014/main" id="{754D906C-E6FB-A55C-1005-F97EAA1DDC71}"/>
              </a:ext>
            </a:extLst>
          </p:cNvPr>
          <p:cNvSpPr>
            <a:spLocks noGrp="1"/>
          </p:cNvSpPr>
          <p:nvPr>
            <p:ph type="sldNum" sz="quarter" idx="5"/>
          </p:nvPr>
        </p:nvSpPr>
        <p:spPr/>
        <p:txBody>
          <a:bodyPr/>
          <a:lstStyle/>
          <a:p>
            <a:fld id="{3882FF2A-7066-44D0-8611-EC41DFCDFF06}" type="slidenum">
              <a:rPr lang="nl-BE" smtClean="0"/>
              <a:t>8</a:t>
            </a:fld>
            <a:endParaRPr lang="nl-BE"/>
          </a:p>
        </p:txBody>
      </p:sp>
    </p:spTree>
    <p:extLst>
      <p:ext uri="{BB962C8B-B14F-4D97-AF65-F5344CB8AC3E}">
        <p14:creationId xmlns:p14="http://schemas.microsoft.com/office/powerpoint/2010/main" val="1383157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91CEC-07D8-94DC-1540-100A44E48CF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5A7D964-0A10-E1A2-EB12-6E0CF574FA0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6AABCBD-3A8B-FC8C-4B2A-F607DDAD1DB7}"/>
              </a:ext>
            </a:extLst>
          </p:cNvPr>
          <p:cNvSpPr>
            <a:spLocks noGrp="1"/>
          </p:cNvSpPr>
          <p:nvPr>
            <p:ph type="body" idx="1"/>
          </p:nvPr>
        </p:nvSpPr>
        <p:spPr/>
        <p:txBody>
          <a:bodyPr/>
          <a:lstStyle/>
          <a:p>
            <a:pPr>
              <a:lnSpc>
                <a:spcPct val="115000"/>
              </a:lnSpc>
              <a:spcAft>
                <a:spcPts val="1000"/>
              </a:spcAf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Antwoord:</a:t>
            </a:r>
            <a:r>
              <a:rPr lang="nl-BE" sz="1800" dirty="0">
                <a:effectLst/>
                <a:latin typeface="Trebuchet MS" panose="020B0603020202020204" pitchFamily="34" charset="0"/>
                <a:ea typeface="Calibri" panose="020F0502020204030204" pitchFamily="34" charset="0"/>
                <a:cs typeface="Times New Roman" panose="02020603050405020304" pitchFamily="18" charset="0"/>
              </a:rPr>
              <a:t> B</a:t>
            </a:r>
          </a:p>
          <a:p>
            <a:pPr>
              <a:lnSpc>
                <a:spcPct val="115000"/>
              </a:lnSpc>
              <a:spcAft>
                <a:spcPts val="1000"/>
              </a:spcAft>
            </a:pP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BE" sz="1800" b="0" dirty="0">
                <a:effectLst/>
                <a:latin typeface="Trebuchet MS" panose="020B0603020202020204" pitchFamily="34" charset="0"/>
                <a:ea typeface="Calibri" panose="020F0502020204030204" pitchFamily="34" charset="0"/>
                <a:cs typeface="Times New Roman" panose="02020603050405020304" pitchFamily="18" charset="0"/>
              </a:rPr>
              <a:t>Extra info: De naamswijziging van Ziekenzorg CM naar Samana vond plaats in 2016. Deze verandering werd doorgevoerd om de organisatie een meer eigentijdse uitstraling te geven en beter aan te sluiten bij haar missie en doelgroep. Samana blijft zich inzetten voor mensen met een chronische ziekte of beperking en hun mantelzorgers, door hen te ondersteunen en te verbinden</a:t>
            </a:r>
          </a:p>
          <a:p>
            <a:pPr>
              <a:lnSpc>
                <a:spcPct val="115000"/>
              </a:lnSpc>
              <a:spcAft>
                <a:spcPts val="1000"/>
              </a:spcAft>
            </a:pPr>
            <a:r>
              <a:rPr lang="nl-BE" sz="1800" b="0" dirty="0">
                <a:effectLst/>
                <a:latin typeface="Trebuchet MS" panose="020B0603020202020204" pitchFamily="34" charset="0"/>
                <a:ea typeface="Calibri" panose="020F0502020204030204" pitchFamily="34" charset="0"/>
                <a:cs typeface="Times New Roman" panose="02020603050405020304" pitchFamily="18" charset="0"/>
              </a:rPr>
              <a:t>Samana moet je zien als de samentrekking van ‘Samen’ en ‘</a:t>
            </a:r>
            <a:r>
              <a:rPr lang="nl-BE" sz="1800" b="0" dirty="0" err="1">
                <a:effectLst/>
                <a:latin typeface="Trebuchet MS" panose="020B0603020202020204" pitchFamily="34" charset="0"/>
                <a:ea typeface="Calibri" panose="020F0502020204030204" pitchFamily="34" charset="0"/>
                <a:cs typeface="Times New Roman" panose="02020603050405020304" pitchFamily="18" charset="0"/>
              </a:rPr>
              <a:t>Mana</a:t>
            </a:r>
            <a:r>
              <a:rPr lang="nl-BE" sz="1800" b="0" dirty="0">
                <a:effectLst/>
                <a:latin typeface="Trebuchet MS" panose="020B0603020202020204" pitchFamily="34" charset="0"/>
                <a:ea typeface="Calibri" panose="020F0502020204030204" pitchFamily="34" charset="0"/>
                <a:cs typeface="Times New Roman" panose="02020603050405020304" pitchFamily="18" charset="0"/>
              </a:rPr>
              <a:t>’. ‘Samen’ is het belangrijkste kernwoord van onze vereniging, ‘</a:t>
            </a:r>
            <a:r>
              <a:rPr lang="nl-BE" sz="1800" b="0" dirty="0" err="1">
                <a:effectLst/>
                <a:latin typeface="Trebuchet MS" panose="020B0603020202020204" pitchFamily="34" charset="0"/>
                <a:ea typeface="Calibri" panose="020F0502020204030204" pitchFamily="34" charset="0"/>
                <a:cs typeface="Times New Roman" panose="02020603050405020304" pitchFamily="18" charset="0"/>
              </a:rPr>
              <a:t>Mana</a:t>
            </a:r>
            <a:r>
              <a:rPr lang="nl-BE" sz="1800" b="0" dirty="0">
                <a:effectLst/>
                <a:latin typeface="Trebuchet MS" panose="020B0603020202020204" pitchFamily="34" charset="0"/>
                <a:ea typeface="Calibri" panose="020F0502020204030204" pitchFamily="34" charset="0"/>
                <a:cs typeface="Times New Roman" panose="02020603050405020304" pitchFamily="18" charset="0"/>
              </a:rPr>
              <a:t>’ betekent(levens)kracht. Dus Samana betekent eigenlijk Samen Kracht(</a:t>
            </a:r>
            <a:r>
              <a:rPr lang="nl-BE" sz="1800" b="0" dirty="0" err="1">
                <a:effectLst/>
                <a:latin typeface="Trebuchet MS" panose="020B0603020202020204" pitchFamily="34" charset="0"/>
                <a:ea typeface="Calibri" panose="020F0502020204030204" pitchFamily="34" charset="0"/>
                <a:cs typeface="Times New Roman" panose="02020603050405020304" pitchFamily="18" charset="0"/>
              </a:rPr>
              <a:t>ig</a:t>
            </a:r>
            <a:r>
              <a:rPr lang="nl-BE" sz="1800" b="0" dirty="0">
                <a:effectLst/>
                <a:latin typeface="Trebuchet MS" panose="020B0603020202020204" pitchFamily="34" charset="0"/>
                <a:ea typeface="Calibri" panose="020F0502020204030204" pitchFamily="34" charset="0"/>
                <a:cs typeface="Times New Roman" panose="02020603050405020304" pitchFamily="18" charset="0"/>
              </a:rPr>
              <a:t>), of makkelijker: De kracht van samen!</a:t>
            </a:r>
          </a:p>
          <a:p>
            <a:pPr>
              <a:lnSpc>
                <a:spcPct val="115000"/>
              </a:lnSpc>
              <a:spcAft>
                <a:spcPts val="1000"/>
              </a:spcAft>
            </a:pP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p:txBody>
      </p:sp>
      <p:sp>
        <p:nvSpPr>
          <p:cNvPr id="4" name="Tijdelijke aanduiding voor dianummer 3">
            <a:extLst>
              <a:ext uri="{FF2B5EF4-FFF2-40B4-BE49-F238E27FC236}">
                <a16:creationId xmlns:a16="http://schemas.microsoft.com/office/drawing/2014/main" id="{CBD5CC15-9D02-D175-EAF5-B7E018B1D00A}"/>
              </a:ext>
            </a:extLst>
          </p:cNvPr>
          <p:cNvSpPr>
            <a:spLocks noGrp="1"/>
          </p:cNvSpPr>
          <p:nvPr>
            <p:ph type="sldNum" sz="quarter" idx="5"/>
          </p:nvPr>
        </p:nvSpPr>
        <p:spPr/>
        <p:txBody>
          <a:bodyPr/>
          <a:lstStyle/>
          <a:p>
            <a:fld id="{3882FF2A-7066-44D0-8611-EC41DFCDFF06}" type="slidenum">
              <a:rPr lang="nl-BE" smtClean="0"/>
              <a:t>9</a:t>
            </a:fld>
            <a:endParaRPr lang="nl-BE"/>
          </a:p>
        </p:txBody>
      </p:sp>
    </p:spTree>
    <p:extLst>
      <p:ext uri="{BB962C8B-B14F-4D97-AF65-F5344CB8AC3E}">
        <p14:creationId xmlns:p14="http://schemas.microsoft.com/office/powerpoint/2010/main" val="4071189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0860F-494D-944B-6240-78C6861D5BC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54A6787-12FF-3D04-A8E7-C497405CFF4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CD07ADA-84EB-EE95-9E43-90DEC54D1791}"/>
              </a:ext>
            </a:extLst>
          </p:cNvPr>
          <p:cNvSpPr>
            <a:spLocks noGrp="1"/>
          </p:cNvSpPr>
          <p:nvPr>
            <p:ph type="body" idx="1"/>
          </p:nvPr>
        </p:nvSpPr>
        <p:spPr/>
        <p:txBody>
          <a:bodyPr/>
          <a:lstStyle/>
          <a:p>
            <a:pPr>
              <a:lnSpc>
                <a:spcPct val="115000"/>
              </a:lnSpc>
              <a:spcAft>
                <a:spcPts val="1000"/>
              </a:spcAft>
            </a:pP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p:txBody>
      </p:sp>
      <p:sp>
        <p:nvSpPr>
          <p:cNvPr id="4" name="Tijdelijke aanduiding voor dianummer 3">
            <a:extLst>
              <a:ext uri="{FF2B5EF4-FFF2-40B4-BE49-F238E27FC236}">
                <a16:creationId xmlns:a16="http://schemas.microsoft.com/office/drawing/2014/main" id="{81D89C57-2348-A813-6726-0C91FD552D77}"/>
              </a:ext>
            </a:extLst>
          </p:cNvPr>
          <p:cNvSpPr>
            <a:spLocks noGrp="1"/>
          </p:cNvSpPr>
          <p:nvPr>
            <p:ph type="sldNum" sz="quarter" idx="5"/>
          </p:nvPr>
        </p:nvSpPr>
        <p:spPr/>
        <p:txBody>
          <a:bodyPr/>
          <a:lstStyle/>
          <a:p>
            <a:fld id="{3882FF2A-7066-44D0-8611-EC41DFCDFF06}" type="slidenum">
              <a:rPr lang="nl-BE" smtClean="0"/>
              <a:t>10</a:t>
            </a:fld>
            <a:endParaRPr lang="nl-BE"/>
          </a:p>
        </p:txBody>
      </p:sp>
    </p:spTree>
    <p:extLst>
      <p:ext uri="{BB962C8B-B14F-4D97-AF65-F5344CB8AC3E}">
        <p14:creationId xmlns:p14="http://schemas.microsoft.com/office/powerpoint/2010/main" val="916787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6A976-BC88-EB88-2892-0CFFF95DD9A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15C3D6-CCDC-7DA1-3D42-D4D1CDD5BF6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303BD8E-4DD3-6F56-278B-3A0075E338A3}"/>
              </a:ext>
            </a:extLst>
          </p:cNvPr>
          <p:cNvSpPr>
            <a:spLocks noGrp="1"/>
          </p:cNvSpPr>
          <p:nvPr>
            <p:ph type="body" idx="1"/>
          </p:nvPr>
        </p:nvSpPr>
        <p:spPr/>
        <p:txBody>
          <a:bodyPr/>
          <a:lstStyle/>
          <a:p>
            <a:pPr>
              <a:lnSpc>
                <a:spcPct val="115000"/>
              </a:lnSpc>
              <a:spcAft>
                <a:spcPts val="1000"/>
              </a:spcAft>
            </a:pPr>
            <a:r>
              <a:rPr lang="nl-BE" sz="1800" b="1" dirty="0">
                <a:effectLst/>
                <a:latin typeface="Trebuchet MS" panose="020B0603020202020204" pitchFamily="34" charset="0"/>
                <a:ea typeface="Calibri" panose="020F0502020204030204" pitchFamily="34" charset="0"/>
                <a:cs typeface="Times New Roman" panose="02020603050405020304" pitchFamily="18" charset="0"/>
              </a:rPr>
              <a:t>Antwoord:</a:t>
            </a:r>
            <a:r>
              <a:rPr lang="nl-BE" sz="1800" dirty="0">
                <a:effectLst/>
                <a:latin typeface="Trebuchet MS" panose="020B0603020202020204" pitchFamily="34" charset="0"/>
                <a:ea typeface="Calibri" panose="020F0502020204030204" pitchFamily="34" charset="0"/>
                <a:cs typeface="Times New Roman" panose="02020603050405020304" pitchFamily="18" charset="0"/>
              </a:rPr>
              <a:t> B</a:t>
            </a:r>
          </a:p>
          <a:p>
            <a:pPr>
              <a:lnSpc>
                <a:spcPct val="115000"/>
              </a:lnSpc>
              <a:spcAft>
                <a:spcPts val="1000"/>
              </a:spcAft>
            </a:pPr>
            <a:endParaRPr lang="nl-BE" sz="18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BE" sz="1800" dirty="0">
                <a:effectLst/>
                <a:latin typeface="Trebuchet MS" panose="020B0603020202020204" pitchFamily="34" charset="0"/>
                <a:ea typeface="Calibri" panose="020F0502020204030204" pitchFamily="34" charset="0"/>
                <a:cs typeface="Times New Roman" panose="02020603050405020304" pitchFamily="18" charset="0"/>
              </a:rPr>
              <a:t>Een verzameling van verhalen van jarige leden</a:t>
            </a:r>
            <a:r>
              <a:rPr lang="nl-BE" sz="1800" dirty="0">
                <a:effectLst/>
                <a:latin typeface="Arial" panose="020B0604020202020204" pitchFamily="34" charset="0"/>
                <a:ea typeface="Calibri" panose="020F0502020204030204" pitchFamily="34" charset="0"/>
              </a:rPr>
              <a:t>​</a:t>
            </a:r>
            <a:r>
              <a:rPr lang="nl-BE" sz="1800" dirty="0">
                <a:effectLst/>
                <a:latin typeface="Trebuchet MS" panose="020B0603020202020204" pitchFamily="34" charset="0"/>
                <a:ea typeface="Calibri" panose="020F0502020204030204" pitchFamily="34" charset="0"/>
                <a:cs typeface="Times New Roman" panose="02020603050405020304" pitchFamily="18" charset="0"/>
              </a:rPr>
              <a:t> </a:t>
            </a:r>
          </a:p>
        </p:txBody>
      </p:sp>
      <p:sp>
        <p:nvSpPr>
          <p:cNvPr id="4" name="Tijdelijke aanduiding voor dianummer 3">
            <a:extLst>
              <a:ext uri="{FF2B5EF4-FFF2-40B4-BE49-F238E27FC236}">
                <a16:creationId xmlns:a16="http://schemas.microsoft.com/office/drawing/2014/main" id="{9E1D95B4-B2C9-CA6D-7CB6-28C69E779292}"/>
              </a:ext>
            </a:extLst>
          </p:cNvPr>
          <p:cNvSpPr>
            <a:spLocks noGrp="1"/>
          </p:cNvSpPr>
          <p:nvPr>
            <p:ph type="sldNum" sz="quarter" idx="5"/>
          </p:nvPr>
        </p:nvSpPr>
        <p:spPr/>
        <p:txBody>
          <a:bodyPr/>
          <a:lstStyle/>
          <a:p>
            <a:fld id="{3882FF2A-7066-44D0-8611-EC41DFCDFF06}" type="slidenum">
              <a:rPr lang="nl-BE" smtClean="0"/>
              <a:t>11</a:t>
            </a:fld>
            <a:endParaRPr lang="nl-BE"/>
          </a:p>
        </p:txBody>
      </p:sp>
    </p:spTree>
    <p:extLst>
      <p:ext uri="{BB962C8B-B14F-4D97-AF65-F5344CB8AC3E}">
        <p14:creationId xmlns:p14="http://schemas.microsoft.com/office/powerpoint/2010/main" val="36761868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5" name="Afbeelding 24"/>
          <p:cNvPicPr>
            <a:picLocks noChangeAspect="1"/>
          </p:cNvPicPr>
          <p:nvPr userDrawn="1"/>
        </p:nvPicPr>
        <p:blipFill rotWithShape="1">
          <a:blip r:embed="rId2">
            <a:extLst>
              <a:ext uri="{28A0092B-C50C-407E-A947-70E740481C1C}">
                <a14:useLocalDpi xmlns:a14="http://schemas.microsoft.com/office/drawing/2010/main" val="0"/>
              </a:ext>
            </a:extLst>
          </a:blip>
          <a:srcRect l="253" t="19474" r="-61" b="19474"/>
          <a:stretch/>
        </p:blipFill>
        <p:spPr>
          <a:xfrm>
            <a:off x="849348" y="1409699"/>
            <a:ext cx="10504452" cy="4259537"/>
          </a:xfrm>
          <a:prstGeom prst="rect">
            <a:avLst/>
          </a:prstGeom>
        </p:spPr>
      </p:pic>
      <p:pic>
        <p:nvPicPr>
          <p:cNvPr id="24" name="Afbeelding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04814" y="5703345"/>
            <a:ext cx="2421181" cy="1094063"/>
          </a:xfrm>
          <a:prstGeom prst="rect">
            <a:avLst/>
          </a:prstGeom>
        </p:spPr>
      </p:pic>
      <p:grpSp>
        <p:nvGrpSpPr>
          <p:cNvPr id="47" name="Groeperen 46"/>
          <p:cNvGrpSpPr/>
          <p:nvPr userDrawn="1"/>
        </p:nvGrpSpPr>
        <p:grpSpPr>
          <a:xfrm>
            <a:off x="508718" y="5009200"/>
            <a:ext cx="10845082" cy="657074"/>
            <a:chOff x="508718" y="5009200"/>
            <a:chExt cx="10845082" cy="657074"/>
          </a:xfrm>
        </p:grpSpPr>
        <p:sp>
          <p:nvSpPr>
            <p:cNvPr id="39" name="Koorde 38"/>
            <p:cNvSpPr/>
            <p:nvPr userDrawn="1"/>
          </p:nvSpPr>
          <p:spPr>
            <a:xfrm rot="10800000">
              <a:off x="508718" y="5009200"/>
              <a:ext cx="657074" cy="657074"/>
            </a:xfrm>
            <a:prstGeom prst="chord">
              <a:avLst>
                <a:gd name="adj1" fmla="val 5414564"/>
                <a:gd name="adj2" fmla="val 16200000"/>
              </a:avLst>
            </a:prstGeom>
            <a:solidFill>
              <a:srgbClr val="48AF6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FFFFFF"/>
                </a:solidFill>
                <a:effectLst/>
                <a:uLnTx/>
                <a:uFillTx/>
                <a:latin typeface="Century Gothic" panose="020F0302020204030204"/>
                <a:ea typeface=""/>
                <a:cs typeface=""/>
              </a:endParaRPr>
            </a:p>
          </p:txBody>
        </p:sp>
        <p:grpSp>
          <p:nvGrpSpPr>
            <p:cNvPr id="46" name="Groeperen 45"/>
            <p:cNvGrpSpPr/>
            <p:nvPr userDrawn="1"/>
          </p:nvGrpSpPr>
          <p:grpSpPr>
            <a:xfrm>
              <a:off x="1661228" y="5009200"/>
              <a:ext cx="9692572" cy="657074"/>
              <a:chOff x="1661228" y="5009200"/>
              <a:chExt cx="9692572" cy="657074"/>
            </a:xfrm>
          </p:grpSpPr>
          <p:sp>
            <p:nvSpPr>
              <p:cNvPr id="41" name="Ovaal 40"/>
              <p:cNvSpPr/>
              <p:nvPr userDrawn="1"/>
            </p:nvSpPr>
            <p:spPr>
              <a:xfrm>
                <a:off x="1661228" y="5009200"/>
                <a:ext cx="657074" cy="657074"/>
              </a:xfrm>
              <a:prstGeom prst="ellipse">
                <a:avLst/>
              </a:prstGeom>
              <a:solidFill>
                <a:srgbClr val="F29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Century Gothic" panose="020F0302020204030204"/>
                  <a:ea typeface=""/>
                  <a:cs typeface=""/>
                </a:endParaRPr>
              </a:p>
            </p:txBody>
          </p:sp>
          <p:sp>
            <p:nvSpPr>
              <p:cNvPr id="42" name="Rechthoek 41"/>
              <p:cNvSpPr/>
              <p:nvPr userDrawn="1"/>
            </p:nvSpPr>
            <p:spPr>
              <a:xfrm>
                <a:off x="1982500" y="5009200"/>
                <a:ext cx="9371300" cy="657074"/>
              </a:xfrm>
              <a:prstGeom prst="rect">
                <a:avLst/>
              </a:prstGeom>
              <a:solidFill>
                <a:srgbClr val="F29000"/>
              </a:solidFill>
              <a:ln w="12700" cap="flat" cmpd="sng" algn="ctr">
                <a:noFill/>
                <a:prstDash val="solid"/>
                <a:miter lim="800000"/>
              </a:ln>
              <a:effectLst/>
            </p:spPr>
            <p:txBody>
              <a:bodyPr rtlCol="0"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all" spc="0" normalizeH="0" baseline="0" noProof="0" dirty="0">
                  <a:ln>
                    <a:noFill/>
                  </a:ln>
                  <a:solidFill>
                    <a:srgbClr val="FFFFFF"/>
                  </a:solidFill>
                  <a:effectLst/>
                  <a:uLnTx/>
                  <a:uFillTx/>
                  <a:latin typeface="Arial" charset="0"/>
                  <a:ea typeface=""/>
                  <a:cs typeface=""/>
                </a:endParaRPr>
              </a:p>
            </p:txBody>
          </p:sp>
        </p:grpSp>
      </p:grpSp>
      <p:sp>
        <p:nvSpPr>
          <p:cNvPr id="48" name="Titel 1"/>
          <p:cNvSpPr>
            <a:spLocks noGrp="1"/>
          </p:cNvSpPr>
          <p:nvPr>
            <p:ph type="ctrTitle"/>
          </p:nvPr>
        </p:nvSpPr>
        <p:spPr>
          <a:xfrm>
            <a:off x="837255" y="365125"/>
            <a:ext cx="9144000" cy="807021"/>
          </a:xfrm>
        </p:spPr>
        <p:txBody>
          <a:bodyPr anchor="b">
            <a:normAutofit/>
          </a:bodyPr>
          <a:lstStyle>
            <a:lvl1pPr algn="l">
              <a:defRPr sz="4000" b="1" i="0" baseline="0">
                <a:solidFill>
                  <a:schemeClr val="accent1"/>
                </a:solidFill>
                <a:latin typeface="Century Gothic" charset="0"/>
              </a:defRPr>
            </a:lvl1pPr>
          </a:lstStyle>
          <a:p>
            <a:r>
              <a:rPr lang="nl-NL"/>
              <a:t>Klik om stijl te bewerken</a:t>
            </a:r>
            <a:endParaRPr lang="nl-NL" dirty="0"/>
          </a:p>
        </p:txBody>
      </p:sp>
      <p:sp>
        <p:nvSpPr>
          <p:cNvPr id="49" name="Ondertitel 2"/>
          <p:cNvSpPr>
            <a:spLocks noGrp="1"/>
          </p:cNvSpPr>
          <p:nvPr>
            <p:ph type="subTitle" idx="1"/>
          </p:nvPr>
        </p:nvSpPr>
        <p:spPr>
          <a:xfrm>
            <a:off x="2096150" y="5009200"/>
            <a:ext cx="9144000" cy="657074"/>
          </a:xfrm>
        </p:spPr>
        <p:txBody>
          <a:bodyPr anchor="ctr" anchorCtr="0">
            <a:normAutofit/>
          </a:bodyPr>
          <a:lstStyle>
            <a:lvl1pPr marL="0" indent="0" algn="l">
              <a:buNone/>
              <a:defRPr sz="2000" cap="all" baseline="0">
                <a:solidFill>
                  <a:schemeClr val="bg1"/>
                </a:solidFill>
                <a:latin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Tree>
    <p:extLst>
      <p:ext uri="{BB962C8B-B14F-4D97-AF65-F5344CB8AC3E}">
        <p14:creationId xmlns:p14="http://schemas.microsoft.com/office/powerpoint/2010/main" val="1585257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pic>
        <p:nvPicPr>
          <p:cNvPr id="17" name="Afbeelding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4814" y="5703345"/>
            <a:ext cx="2421181" cy="1094063"/>
          </a:xfrm>
          <a:prstGeom prst="rect">
            <a:avLst/>
          </a:prstGeom>
        </p:spPr>
      </p:pic>
      <p:cxnSp>
        <p:nvCxnSpPr>
          <p:cNvPr id="18" name="Rechte verbindingslijn 17"/>
          <p:cNvCxnSpPr/>
          <p:nvPr userDrawn="1"/>
        </p:nvCxnSpPr>
        <p:spPr>
          <a:xfrm>
            <a:off x="838200" y="5659397"/>
            <a:ext cx="11353800" cy="0"/>
          </a:xfrm>
          <a:prstGeom prst="line">
            <a:avLst/>
          </a:prstGeom>
          <a:noFill/>
          <a:ln w="6350" cap="flat" cmpd="sng" algn="ctr">
            <a:solidFill>
              <a:srgbClr val="F29000"/>
            </a:solidFill>
            <a:prstDash val="solid"/>
            <a:miter lim="800000"/>
          </a:ln>
          <a:effectLst/>
        </p:spPr>
      </p:cxnSp>
      <p:sp>
        <p:nvSpPr>
          <p:cNvPr id="21"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22" name="Tijdelijke aanduiding voor tekst 2"/>
          <p:cNvSpPr>
            <a:spLocks noGrp="1"/>
          </p:cNvSpPr>
          <p:nvPr>
            <p:ph idx="1" hasCustomPrompt="1"/>
          </p:nvPr>
        </p:nvSpPr>
        <p:spPr>
          <a:xfrm>
            <a:off x="838200" y="1825625"/>
            <a:ext cx="10515600" cy="3789825"/>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936175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24" name="Titel 1"/>
          <p:cNvSpPr>
            <a:spLocks noGrp="1"/>
          </p:cNvSpPr>
          <p:nvPr>
            <p:ph type="title"/>
          </p:nvPr>
        </p:nvSpPr>
        <p:spPr>
          <a:xfrm>
            <a:off x="838200" y="365127"/>
            <a:ext cx="10515600" cy="1325563"/>
          </a:xfrm>
        </p:spPr>
        <p:txBody>
          <a:bodyPr/>
          <a:lstStyle/>
          <a:p>
            <a:r>
              <a:rPr lang="nl-NL"/>
              <a:t>Klik om stijl te bewerken</a:t>
            </a:r>
          </a:p>
        </p:txBody>
      </p:sp>
      <p:sp>
        <p:nvSpPr>
          <p:cNvPr id="25" name="Tijdelijke aanduiding voor inhoud 2"/>
          <p:cNvSpPr>
            <a:spLocks noGrp="1"/>
          </p:cNvSpPr>
          <p:nvPr>
            <p:ph sz="half" idx="1"/>
          </p:nvPr>
        </p:nvSpPr>
        <p:spPr>
          <a:xfrm>
            <a:off x="838200" y="1825625"/>
            <a:ext cx="5181600" cy="372255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6" name="Tijdelijke aanduiding voor inhoud 3"/>
          <p:cNvSpPr>
            <a:spLocks noGrp="1"/>
          </p:cNvSpPr>
          <p:nvPr>
            <p:ph sz="half" idx="2"/>
          </p:nvPr>
        </p:nvSpPr>
        <p:spPr>
          <a:xfrm>
            <a:off x="6172200" y="1825625"/>
            <a:ext cx="5181600" cy="372255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27" name="Afbeelding 2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4814" y="5703345"/>
            <a:ext cx="2421181" cy="1094063"/>
          </a:xfrm>
          <a:prstGeom prst="rect">
            <a:avLst/>
          </a:prstGeom>
        </p:spPr>
      </p:pic>
      <p:cxnSp>
        <p:nvCxnSpPr>
          <p:cNvPr id="28" name="Rechte verbindingslijn 27"/>
          <p:cNvCxnSpPr/>
          <p:nvPr userDrawn="1"/>
        </p:nvCxnSpPr>
        <p:spPr>
          <a:xfrm>
            <a:off x="838200" y="5659397"/>
            <a:ext cx="11353800" cy="0"/>
          </a:xfrm>
          <a:prstGeom prst="line">
            <a:avLst/>
          </a:prstGeom>
          <a:noFill/>
          <a:ln w="6350" cap="flat" cmpd="sng" algn="ctr">
            <a:solidFill>
              <a:srgbClr val="F29000"/>
            </a:solidFill>
            <a:prstDash val="solid"/>
            <a:miter lim="800000"/>
          </a:ln>
          <a:effectLst/>
        </p:spPr>
      </p:cxnSp>
      <p:cxnSp>
        <p:nvCxnSpPr>
          <p:cNvPr id="29" name="Rechte verbindingslijn 28"/>
          <p:cNvCxnSpPr/>
          <p:nvPr userDrawn="1"/>
        </p:nvCxnSpPr>
        <p:spPr>
          <a:xfrm flipH="1">
            <a:off x="6019800" y="1825625"/>
            <a:ext cx="12700" cy="372255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772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4814" y="5703345"/>
            <a:ext cx="2421181" cy="1094063"/>
          </a:xfrm>
          <a:prstGeom prst="rect">
            <a:avLst/>
          </a:prstGeom>
        </p:spPr>
      </p:pic>
      <p:cxnSp>
        <p:nvCxnSpPr>
          <p:cNvPr id="8" name="Rechte verbindingslijn 7"/>
          <p:cNvCxnSpPr/>
          <p:nvPr userDrawn="1"/>
        </p:nvCxnSpPr>
        <p:spPr>
          <a:xfrm>
            <a:off x="838200" y="5659397"/>
            <a:ext cx="11353800" cy="0"/>
          </a:xfrm>
          <a:prstGeom prst="line">
            <a:avLst/>
          </a:prstGeom>
          <a:noFill/>
          <a:ln w="6350" cap="flat" cmpd="sng" algn="ctr">
            <a:solidFill>
              <a:srgbClr val="F29000"/>
            </a:solidFill>
            <a:prstDash val="solid"/>
            <a:miter lim="800000"/>
          </a:ln>
          <a:effectLst/>
        </p:spPr>
      </p:cxnSp>
      <p:sp>
        <p:nvSpPr>
          <p:cNvPr id="9" name="Titel 1"/>
          <p:cNvSpPr>
            <a:spLocks noGrp="1"/>
          </p:cNvSpPr>
          <p:nvPr>
            <p:ph type="title"/>
          </p:nvPr>
        </p:nvSpPr>
        <p:spPr>
          <a:xfrm>
            <a:off x="838200" y="365127"/>
            <a:ext cx="10515600" cy="1325563"/>
          </a:xfrm>
        </p:spPr>
        <p:txBody>
          <a:bodyPr/>
          <a:lstStyle/>
          <a:p>
            <a:r>
              <a:rPr lang="nl-NL"/>
              <a:t>Klik om stijl te bewerken</a:t>
            </a:r>
          </a:p>
        </p:txBody>
      </p:sp>
    </p:spTree>
    <p:extLst>
      <p:ext uri="{BB962C8B-B14F-4D97-AF65-F5344CB8AC3E}">
        <p14:creationId xmlns:p14="http://schemas.microsoft.com/office/powerpoint/2010/main" val="180263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5" name="Afbeelding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4814" y="5703345"/>
            <a:ext cx="2421181" cy="1094063"/>
          </a:xfrm>
          <a:prstGeom prst="rect">
            <a:avLst/>
          </a:prstGeom>
        </p:spPr>
      </p:pic>
      <p:cxnSp>
        <p:nvCxnSpPr>
          <p:cNvPr id="6" name="Rechte verbindingslijn 5"/>
          <p:cNvCxnSpPr/>
          <p:nvPr userDrawn="1"/>
        </p:nvCxnSpPr>
        <p:spPr>
          <a:xfrm>
            <a:off x="838200" y="5659397"/>
            <a:ext cx="11353800" cy="0"/>
          </a:xfrm>
          <a:prstGeom prst="line">
            <a:avLst/>
          </a:prstGeom>
          <a:noFill/>
          <a:ln w="6350" cap="flat" cmpd="sng" algn="ctr">
            <a:solidFill>
              <a:srgbClr val="F29000"/>
            </a:solidFill>
            <a:prstDash val="solid"/>
            <a:miter lim="800000"/>
          </a:ln>
          <a:effectLst/>
        </p:spPr>
      </p:cxnSp>
    </p:spTree>
    <p:extLst>
      <p:ext uri="{BB962C8B-B14F-4D97-AF65-F5344CB8AC3E}">
        <p14:creationId xmlns:p14="http://schemas.microsoft.com/office/powerpoint/2010/main" val="189657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8" name="Titel 1"/>
          <p:cNvSpPr>
            <a:spLocks noGrp="1"/>
          </p:cNvSpPr>
          <p:nvPr>
            <p:ph type="title"/>
          </p:nvPr>
        </p:nvSpPr>
        <p:spPr>
          <a:xfrm>
            <a:off x="839788" y="457200"/>
            <a:ext cx="3932237" cy="1600200"/>
          </a:xfrm>
        </p:spPr>
        <p:txBody>
          <a:bodyPr anchor="b"/>
          <a:lstStyle>
            <a:lvl1pPr>
              <a:defRPr sz="2400"/>
            </a:lvl1pPr>
          </a:lstStyle>
          <a:p>
            <a:r>
              <a:rPr lang="nl-NL"/>
              <a:t>Klik om stijl te bewerken</a:t>
            </a:r>
          </a:p>
        </p:txBody>
      </p:sp>
      <p:sp>
        <p:nvSpPr>
          <p:cNvPr id="9" name="Tijdelijke aanduiding voor afbeelding 2"/>
          <p:cNvSpPr>
            <a:spLocks noGrp="1"/>
          </p:cNvSpPr>
          <p:nvPr>
            <p:ph type="pic" idx="1"/>
          </p:nvPr>
        </p:nvSpPr>
        <p:spPr>
          <a:xfrm>
            <a:off x="5183188" y="987428"/>
            <a:ext cx="6172200" cy="444954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p>
        </p:txBody>
      </p:sp>
      <p:sp>
        <p:nvSpPr>
          <p:cNvPr id="10" name="Tijdelijke aanduiding voor tekst 3"/>
          <p:cNvSpPr>
            <a:spLocks noGrp="1"/>
          </p:cNvSpPr>
          <p:nvPr>
            <p:ph type="body" sz="half" idx="2"/>
          </p:nvPr>
        </p:nvSpPr>
        <p:spPr>
          <a:xfrm>
            <a:off x="839788" y="2057400"/>
            <a:ext cx="3932237" cy="337957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pic>
        <p:nvPicPr>
          <p:cNvPr id="11" name="Afbeelding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4814" y="5703345"/>
            <a:ext cx="2421181" cy="1094063"/>
          </a:xfrm>
          <a:prstGeom prst="rect">
            <a:avLst/>
          </a:prstGeom>
        </p:spPr>
      </p:pic>
      <p:cxnSp>
        <p:nvCxnSpPr>
          <p:cNvPr id="12" name="Rechte verbindingslijn 11"/>
          <p:cNvCxnSpPr/>
          <p:nvPr userDrawn="1"/>
        </p:nvCxnSpPr>
        <p:spPr>
          <a:xfrm>
            <a:off x="838200" y="5659397"/>
            <a:ext cx="11353800" cy="0"/>
          </a:xfrm>
          <a:prstGeom prst="line">
            <a:avLst/>
          </a:prstGeom>
          <a:noFill/>
          <a:ln w="6350" cap="flat" cmpd="sng" algn="ctr">
            <a:solidFill>
              <a:srgbClr val="F29000"/>
            </a:solidFill>
            <a:prstDash val="solid"/>
            <a:miter lim="800000"/>
          </a:ln>
          <a:effectLst/>
        </p:spPr>
      </p:cxnSp>
    </p:spTree>
    <p:extLst>
      <p:ext uri="{BB962C8B-B14F-4D97-AF65-F5344CB8AC3E}">
        <p14:creationId xmlns:p14="http://schemas.microsoft.com/office/powerpoint/2010/main" val="12030992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Titelstijl van model bewerken</a:t>
            </a:r>
          </a:p>
        </p:txBody>
      </p:sp>
      <p:sp>
        <p:nvSpPr>
          <p:cNvPr id="12"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247032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 id="2147483657" r:id="rId6"/>
  </p:sldLayoutIdLst>
  <p:txStyles>
    <p:titleStyle>
      <a:lvl1pPr algn="l" defTabSz="914400" rtl="0" eaLnBrk="1" latinLnBrk="0" hangingPunct="1">
        <a:lnSpc>
          <a:spcPct val="90000"/>
        </a:lnSpc>
        <a:spcBef>
          <a:spcPct val="0"/>
        </a:spcBef>
        <a:buNone/>
        <a:defRPr sz="4000" b="1" kern="1200" baseline="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200" b="1" i="0" kern="1200" baseline="0">
          <a:solidFill>
            <a:schemeClr val="accent3"/>
          </a:solidFill>
          <a:latin typeface="Century Gothic" charset="0"/>
          <a:ea typeface="+mn-ea"/>
          <a:cs typeface="+mn-cs"/>
        </a:defRPr>
      </a:lvl1pPr>
      <a:lvl2pPr marL="0" indent="0" algn="l" defTabSz="914400" rtl="0" eaLnBrk="1" latinLnBrk="0" hangingPunct="1">
        <a:lnSpc>
          <a:spcPct val="140000"/>
        </a:lnSpc>
        <a:spcBef>
          <a:spcPts val="0"/>
        </a:spcBef>
        <a:buFontTx/>
        <a:buNone/>
        <a:defRPr sz="1500" kern="1200" cap="all" baseline="0">
          <a:solidFill>
            <a:schemeClr val="accent2"/>
          </a:solidFill>
          <a:latin typeface="Arial" charset="0"/>
          <a:ea typeface="+mn-ea"/>
          <a:cs typeface="+mn-cs"/>
        </a:defRPr>
      </a:lvl2pPr>
      <a:lvl3pPr marL="0" indent="0" algn="l" defTabSz="914400" rtl="0" eaLnBrk="1" latinLnBrk="0" hangingPunct="1">
        <a:lnSpc>
          <a:spcPct val="140000"/>
        </a:lnSpc>
        <a:spcBef>
          <a:spcPts val="0"/>
        </a:spcBef>
        <a:buFontTx/>
        <a:buNone/>
        <a:defRPr sz="1600" kern="1200" baseline="0">
          <a:solidFill>
            <a:schemeClr val="tx1"/>
          </a:solidFill>
          <a:latin typeface="Arial" charset="0"/>
          <a:ea typeface="+mn-ea"/>
          <a:cs typeface="+mn-cs"/>
        </a:defRPr>
      </a:lvl3pPr>
      <a:lvl4pPr marL="0" indent="-228600" algn="l" defTabSz="914400" rtl="0" eaLnBrk="1" latinLnBrk="0" hangingPunct="1">
        <a:lnSpc>
          <a:spcPct val="140000"/>
        </a:lnSpc>
        <a:spcBef>
          <a:spcPts val="500"/>
        </a:spcBef>
        <a:buClr>
          <a:schemeClr val="accent2"/>
        </a:buClr>
        <a:buFont typeface="Arial"/>
        <a:buChar char="•"/>
        <a:defRPr sz="1600" kern="1200" baseline="0">
          <a:solidFill>
            <a:schemeClr val="tx1"/>
          </a:solidFill>
          <a:latin typeface="Arial" charset="0"/>
          <a:ea typeface="+mn-ea"/>
          <a:cs typeface="+mn-cs"/>
        </a:defRPr>
      </a:lvl4pPr>
      <a:lvl5pPr marL="720000" indent="-228600" algn="l" defTabSz="914400" rtl="0" eaLnBrk="1" latinLnBrk="0" hangingPunct="1">
        <a:lnSpc>
          <a:spcPct val="140000"/>
        </a:lnSpc>
        <a:spcBef>
          <a:spcPts val="500"/>
        </a:spcBef>
        <a:buClr>
          <a:schemeClr val="accent3"/>
        </a:buClr>
        <a:buFont typeface="Courier New" charset="0"/>
        <a:buChar char="o"/>
        <a:defRPr sz="1600" kern="1200" baseline="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41FA1-9D09-AC39-692F-33AAF8A70F8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C680FCF-AB40-96B0-0BFD-02D9F6465AD6}"/>
              </a:ext>
            </a:extLst>
          </p:cNvPr>
          <p:cNvSpPr>
            <a:spLocks noGrp="1"/>
          </p:cNvSpPr>
          <p:nvPr>
            <p:ph type="title"/>
          </p:nvPr>
        </p:nvSpPr>
        <p:spPr/>
        <p:txBody>
          <a:bodyPr/>
          <a:lstStyle/>
          <a:p>
            <a:r>
              <a:rPr lang="nl-BE" dirty="0"/>
              <a:t>Deel 1 – 75 jaar verbinding</a:t>
            </a:r>
          </a:p>
        </p:txBody>
      </p:sp>
      <p:sp>
        <p:nvSpPr>
          <p:cNvPr id="3" name="Tijdelijke aanduiding voor inhoud 2">
            <a:extLst>
              <a:ext uri="{FF2B5EF4-FFF2-40B4-BE49-F238E27FC236}">
                <a16:creationId xmlns:a16="http://schemas.microsoft.com/office/drawing/2014/main" id="{565DCCD9-7FBF-465A-91CD-243781F4CC4C}"/>
              </a:ext>
            </a:extLst>
          </p:cNvPr>
          <p:cNvSpPr>
            <a:spLocks noGrp="1"/>
          </p:cNvSpPr>
          <p:nvPr>
            <p:ph idx="1"/>
          </p:nvPr>
        </p:nvSpPr>
        <p:spPr>
          <a:xfrm>
            <a:off x="838200" y="1731231"/>
            <a:ext cx="10515600" cy="1487577"/>
          </a:xfrm>
        </p:spPr>
        <p:txBody>
          <a:bodyPr>
            <a:normAutofit/>
          </a:bodyPr>
          <a:lstStyle/>
          <a:p>
            <a:pPr algn="ctr"/>
            <a:r>
              <a:rPr lang="nl-BE" sz="4400" dirty="0"/>
              <a:t>Samana 75 jaar</a:t>
            </a:r>
          </a:p>
          <a:p>
            <a:pPr algn="ctr"/>
            <a:r>
              <a:rPr lang="nl-BE" sz="4400" dirty="0"/>
              <a:t>Meerkeuzequiz</a:t>
            </a:r>
            <a:endParaRPr lang="nl-BE" sz="1800" dirty="0"/>
          </a:p>
        </p:txBody>
      </p:sp>
      <p:sp>
        <p:nvSpPr>
          <p:cNvPr id="4" name="Tekstvak 3">
            <a:extLst>
              <a:ext uri="{FF2B5EF4-FFF2-40B4-BE49-F238E27FC236}">
                <a16:creationId xmlns:a16="http://schemas.microsoft.com/office/drawing/2014/main" id="{DE4D8CB4-F0A9-BD37-37C3-DA703E4FA6A9}"/>
              </a:ext>
            </a:extLst>
          </p:cNvPr>
          <p:cNvSpPr txBox="1"/>
          <p:nvPr/>
        </p:nvSpPr>
        <p:spPr>
          <a:xfrm>
            <a:off x="838200" y="3429000"/>
            <a:ext cx="10411691" cy="2262158"/>
          </a:xfrm>
          <a:prstGeom prst="rect">
            <a:avLst/>
          </a:prstGeom>
          <a:noFill/>
        </p:spPr>
        <p:txBody>
          <a:bodyPr wrap="square" rtlCol="0">
            <a:spAutoFit/>
          </a:bodyPr>
          <a:lstStyle/>
          <a:p>
            <a:r>
              <a:rPr lang="nl-BE" b="1" u="sng" dirty="0">
                <a:solidFill>
                  <a:srgbClr val="F29000"/>
                </a:solidFill>
              </a:rPr>
              <a:t>Spelregels</a:t>
            </a:r>
          </a:p>
          <a:p>
            <a:endParaRPr lang="nl-BE" b="1" dirty="0">
              <a:solidFill>
                <a:srgbClr val="F29000"/>
              </a:solidFill>
            </a:endParaRPr>
          </a:p>
          <a:p>
            <a:pPr marL="285750" indent="-285750">
              <a:spcAft>
                <a:spcPts val="600"/>
              </a:spcAft>
              <a:buFontTx/>
              <a:buChar char="-"/>
            </a:pPr>
            <a:r>
              <a:rPr lang="nl-BE" b="1" dirty="0">
                <a:solidFill>
                  <a:srgbClr val="F29000"/>
                </a:solidFill>
              </a:rPr>
              <a:t>GSM’s mogen niet gebruikt worden</a:t>
            </a:r>
          </a:p>
          <a:p>
            <a:pPr marL="285750" indent="-285750">
              <a:spcAft>
                <a:spcPts val="600"/>
              </a:spcAft>
              <a:buFontTx/>
              <a:buChar char="-"/>
            </a:pPr>
            <a:r>
              <a:rPr lang="nl-BE" b="1" dirty="0">
                <a:solidFill>
                  <a:srgbClr val="F29000"/>
                </a:solidFill>
              </a:rPr>
              <a:t>We tellen af en dan steekt iedereen het juiste antwoord (A, B, C, D) in de lucht, tenzij anders vermeld)</a:t>
            </a:r>
          </a:p>
          <a:p>
            <a:pPr marL="285750" indent="-285750">
              <a:spcAft>
                <a:spcPts val="600"/>
              </a:spcAft>
              <a:buFontTx/>
              <a:buChar char="-"/>
            </a:pPr>
            <a:r>
              <a:rPr lang="nl-BE" b="1" dirty="0">
                <a:solidFill>
                  <a:srgbClr val="F29000"/>
                </a:solidFill>
              </a:rPr>
              <a:t>De jury (Samana-collega) heeft altijd gelijk</a:t>
            </a:r>
          </a:p>
          <a:p>
            <a:pPr marL="285750" indent="-285750">
              <a:spcAft>
                <a:spcPts val="600"/>
              </a:spcAft>
              <a:buFontTx/>
              <a:buChar char="-"/>
            </a:pPr>
            <a:r>
              <a:rPr lang="nl-BE" b="1" dirty="0">
                <a:solidFill>
                  <a:srgbClr val="F29000"/>
                </a:solidFill>
              </a:rPr>
              <a:t>Succes!</a:t>
            </a:r>
          </a:p>
        </p:txBody>
      </p:sp>
    </p:spTree>
    <p:extLst>
      <p:ext uri="{BB962C8B-B14F-4D97-AF65-F5344CB8AC3E}">
        <p14:creationId xmlns:p14="http://schemas.microsoft.com/office/powerpoint/2010/main" val="302722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375998-2755-972E-298A-7F0AAA673FDD}"/>
              </a:ext>
            </a:extLst>
          </p:cNvPr>
          <p:cNvSpPr>
            <a:spLocks noGrp="1"/>
          </p:cNvSpPr>
          <p:nvPr>
            <p:ph type="title"/>
          </p:nvPr>
        </p:nvSpPr>
        <p:spPr/>
        <p:txBody>
          <a:bodyPr/>
          <a:lstStyle/>
          <a:p>
            <a:r>
              <a:rPr lang="nl-BE" dirty="0"/>
              <a:t>Vraag 1</a:t>
            </a:r>
          </a:p>
        </p:txBody>
      </p:sp>
      <p:sp>
        <p:nvSpPr>
          <p:cNvPr id="3" name="Tijdelijke aanduiding voor inhoud 2">
            <a:extLst>
              <a:ext uri="{FF2B5EF4-FFF2-40B4-BE49-F238E27FC236}">
                <a16:creationId xmlns:a16="http://schemas.microsoft.com/office/drawing/2014/main" id="{1D35ED9E-98E7-27CE-F145-C803950E9995}"/>
              </a:ext>
            </a:extLst>
          </p:cNvPr>
          <p:cNvSpPr>
            <a:spLocks noGrp="1"/>
          </p:cNvSpPr>
          <p:nvPr>
            <p:ph idx="1"/>
          </p:nvPr>
        </p:nvSpPr>
        <p:spPr>
          <a:xfrm>
            <a:off x="838200" y="1688201"/>
            <a:ext cx="10515600" cy="492702"/>
          </a:xfrm>
        </p:spPr>
        <p:txBody>
          <a:bodyPr/>
          <a:lstStyle/>
          <a:p>
            <a:r>
              <a:rPr lang="nl-BE" sz="2400" dirty="0"/>
              <a:t>In welk jaar werd Samana opgericht?</a:t>
            </a:r>
          </a:p>
          <a:p>
            <a:endParaRPr lang="nl-BE" dirty="0"/>
          </a:p>
        </p:txBody>
      </p:sp>
      <p:sp>
        <p:nvSpPr>
          <p:cNvPr id="5" name="Tekstvak 4">
            <a:extLst>
              <a:ext uri="{FF2B5EF4-FFF2-40B4-BE49-F238E27FC236}">
                <a16:creationId xmlns:a16="http://schemas.microsoft.com/office/drawing/2014/main" id="{08EF02F1-DC9B-15CA-87DE-4B12F5170BCF}"/>
              </a:ext>
            </a:extLst>
          </p:cNvPr>
          <p:cNvSpPr txBox="1"/>
          <p:nvPr/>
        </p:nvSpPr>
        <p:spPr>
          <a:xfrm>
            <a:off x="942109" y="2318328"/>
            <a:ext cx="1524000" cy="369332"/>
          </a:xfrm>
          <a:prstGeom prst="rect">
            <a:avLst/>
          </a:prstGeom>
          <a:noFill/>
        </p:spPr>
        <p:txBody>
          <a:bodyPr wrap="square" rtlCol="0">
            <a:spAutoFit/>
          </a:bodyPr>
          <a:lstStyle/>
          <a:p>
            <a:r>
              <a:rPr lang="nl-BE" b="1" dirty="0">
                <a:solidFill>
                  <a:srgbClr val="F29000"/>
                </a:solidFill>
              </a:rPr>
              <a:t>A) 1945</a:t>
            </a:r>
          </a:p>
        </p:txBody>
      </p:sp>
      <p:sp>
        <p:nvSpPr>
          <p:cNvPr id="6" name="Tekstvak 5">
            <a:extLst>
              <a:ext uri="{FF2B5EF4-FFF2-40B4-BE49-F238E27FC236}">
                <a16:creationId xmlns:a16="http://schemas.microsoft.com/office/drawing/2014/main" id="{78C1F527-095B-EC4F-8F3D-FDDDA972B59C}"/>
              </a:ext>
            </a:extLst>
          </p:cNvPr>
          <p:cNvSpPr txBox="1"/>
          <p:nvPr/>
        </p:nvSpPr>
        <p:spPr>
          <a:xfrm>
            <a:off x="942109" y="2806290"/>
            <a:ext cx="1524000" cy="369332"/>
          </a:xfrm>
          <a:prstGeom prst="rect">
            <a:avLst/>
          </a:prstGeom>
          <a:noFill/>
        </p:spPr>
        <p:txBody>
          <a:bodyPr wrap="square" rtlCol="0">
            <a:spAutoFit/>
          </a:bodyPr>
          <a:lstStyle/>
          <a:p>
            <a:r>
              <a:rPr lang="nl-BE" b="1" dirty="0">
                <a:solidFill>
                  <a:srgbClr val="F29000"/>
                </a:solidFill>
              </a:rPr>
              <a:t>B) 1950</a:t>
            </a:r>
          </a:p>
        </p:txBody>
      </p:sp>
      <p:sp>
        <p:nvSpPr>
          <p:cNvPr id="7" name="Tekstvak 6">
            <a:extLst>
              <a:ext uri="{FF2B5EF4-FFF2-40B4-BE49-F238E27FC236}">
                <a16:creationId xmlns:a16="http://schemas.microsoft.com/office/drawing/2014/main" id="{D8A79FC9-CD20-7BAA-F0CD-91414F929AE5}"/>
              </a:ext>
            </a:extLst>
          </p:cNvPr>
          <p:cNvSpPr txBox="1"/>
          <p:nvPr/>
        </p:nvSpPr>
        <p:spPr>
          <a:xfrm>
            <a:off x="942109" y="3313047"/>
            <a:ext cx="1524000" cy="369332"/>
          </a:xfrm>
          <a:prstGeom prst="rect">
            <a:avLst/>
          </a:prstGeom>
          <a:noFill/>
        </p:spPr>
        <p:txBody>
          <a:bodyPr wrap="square" rtlCol="0">
            <a:spAutoFit/>
          </a:bodyPr>
          <a:lstStyle/>
          <a:p>
            <a:r>
              <a:rPr lang="nl-BE" b="1" dirty="0">
                <a:solidFill>
                  <a:srgbClr val="F29000"/>
                </a:solidFill>
              </a:rPr>
              <a:t>C) 1955</a:t>
            </a:r>
          </a:p>
        </p:txBody>
      </p:sp>
      <p:sp>
        <p:nvSpPr>
          <p:cNvPr id="8" name="Tekstvak 7">
            <a:extLst>
              <a:ext uri="{FF2B5EF4-FFF2-40B4-BE49-F238E27FC236}">
                <a16:creationId xmlns:a16="http://schemas.microsoft.com/office/drawing/2014/main" id="{4361E6F2-3D36-E522-5141-D5CEE1079455}"/>
              </a:ext>
            </a:extLst>
          </p:cNvPr>
          <p:cNvSpPr txBox="1"/>
          <p:nvPr/>
        </p:nvSpPr>
        <p:spPr>
          <a:xfrm>
            <a:off x="942109" y="3816996"/>
            <a:ext cx="1524000" cy="369332"/>
          </a:xfrm>
          <a:prstGeom prst="rect">
            <a:avLst/>
          </a:prstGeom>
          <a:noFill/>
        </p:spPr>
        <p:txBody>
          <a:bodyPr wrap="square" rtlCol="0">
            <a:spAutoFit/>
          </a:bodyPr>
          <a:lstStyle/>
          <a:p>
            <a:r>
              <a:rPr lang="nl-BE" b="1" dirty="0">
                <a:solidFill>
                  <a:srgbClr val="F29000"/>
                </a:solidFill>
              </a:rPr>
              <a:t>D) 1960</a:t>
            </a:r>
          </a:p>
        </p:txBody>
      </p:sp>
    </p:spTree>
    <p:extLst>
      <p:ext uri="{BB962C8B-B14F-4D97-AF65-F5344CB8AC3E}">
        <p14:creationId xmlns:p14="http://schemas.microsoft.com/office/powerpoint/2010/main" val="250077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iterate type="lt">
                                    <p:tmAbs val="0"/>
                                  </p:iterate>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8" presetClass="emph" presetSubtype="0" fill="hold" grpId="1" nodeType="clickEffect">
                                  <p:stCondLst>
                                    <p:cond delay="0"/>
                                  </p:stCondLst>
                                  <p:iterate type="lt">
                                    <p:tmPct val="10000"/>
                                  </p:iterate>
                                  <p:childTnLst>
                                    <p:animClr clrSpc="rgb" dir="cw">
                                      <p:cBhvr override="childStyle">
                                        <p:cTn id="20" dur="500" fill="hold"/>
                                        <p:tgtEl>
                                          <p:spTgt spid="6"/>
                                        </p:tgtEl>
                                        <p:attrNameLst>
                                          <p:attrName>style.color</p:attrName>
                                        </p:attrNameLst>
                                      </p:cBhvr>
                                      <p:to>
                                        <a:schemeClr val="accent2"/>
                                      </p:to>
                                    </p:animClr>
                                    <p:animClr clrSpc="rgb" dir="cw">
                                      <p:cBhvr>
                                        <p:cTn id="21" dur="500" fill="hold"/>
                                        <p:tgtEl>
                                          <p:spTgt spid="6"/>
                                        </p:tgtEl>
                                        <p:attrNameLst>
                                          <p:attrName>fillcolor</p:attrName>
                                        </p:attrNameLst>
                                      </p:cBhvr>
                                      <p:to>
                                        <a:schemeClr val="accent2"/>
                                      </p:to>
                                    </p:animClr>
                                    <p:set>
                                      <p:cBhvr>
                                        <p:cTn id="22" dur="500" fill="hold"/>
                                        <p:tgtEl>
                                          <p:spTgt spid="6"/>
                                        </p:tgtEl>
                                        <p:attrNameLst>
                                          <p:attrName>fill.type</p:attrName>
                                        </p:attrNameLst>
                                      </p:cBhvr>
                                      <p:to>
                                        <p:strVal val="solid"/>
                                      </p:to>
                                    </p:set>
                                    <p:anim to="1.5" calcmode="lin" valueType="num">
                                      <p:cBhvr override="childStyle">
                                        <p:cTn id="23" dur="500" fill="hold"/>
                                        <p:tgtEl>
                                          <p:spTgt spid="6"/>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6" grpId="1"/>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497FD-D8FA-FBC0-0DB3-8EA0CC54978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0F5B669-B07D-77D5-9092-1AF2EDCF2342}"/>
              </a:ext>
            </a:extLst>
          </p:cNvPr>
          <p:cNvSpPr>
            <a:spLocks noGrp="1"/>
          </p:cNvSpPr>
          <p:nvPr>
            <p:ph type="title"/>
          </p:nvPr>
        </p:nvSpPr>
        <p:spPr/>
        <p:txBody>
          <a:bodyPr/>
          <a:lstStyle/>
          <a:p>
            <a:r>
              <a:rPr lang="nl-BE" dirty="0"/>
              <a:t>Vraag 2</a:t>
            </a:r>
          </a:p>
        </p:txBody>
      </p:sp>
      <p:sp>
        <p:nvSpPr>
          <p:cNvPr id="3" name="Tijdelijke aanduiding voor inhoud 2">
            <a:extLst>
              <a:ext uri="{FF2B5EF4-FFF2-40B4-BE49-F238E27FC236}">
                <a16:creationId xmlns:a16="http://schemas.microsoft.com/office/drawing/2014/main" id="{A5C6BB85-23C7-3460-3AA6-B0B2EF3CC8A6}"/>
              </a:ext>
            </a:extLst>
          </p:cNvPr>
          <p:cNvSpPr>
            <a:spLocks noGrp="1"/>
          </p:cNvSpPr>
          <p:nvPr>
            <p:ph idx="1"/>
          </p:nvPr>
        </p:nvSpPr>
        <p:spPr>
          <a:xfrm>
            <a:off x="838200" y="1573619"/>
            <a:ext cx="10515600" cy="744709"/>
          </a:xfrm>
        </p:spPr>
        <p:txBody>
          <a:bodyPr>
            <a:normAutofit fontScale="92500" lnSpcReduction="20000"/>
          </a:bodyPr>
          <a:lstStyle/>
          <a:p>
            <a:r>
              <a:rPr lang="nl-BE" sz="2600" dirty="0"/>
              <a:t>Basiswerking is één van de 5 werkterreinen binnen Samana. </a:t>
            </a:r>
          </a:p>
          <a:p>
            <a:r>
              <a:rPr lang="nl-BE" sz="2600" dirty="0"/>
              <a:t>Welke zijn de andere 4 werkterreinen?</a:t>
            </a:r>
          </a:p>
          <a:p>
            <a:endParaRPr lang="nl-BE" dirty="0"/>
          </a:p>
        </p:txBody>
      </p:sp>
      <p:sp>
        <p:nvSpPr>
          <p:cNvPr id="5" name="Tekstvak 4">
            <a:extLst>
              <a:ext uri="{FF2B5EF4-FFF2-40B4-BE49-F238E27FC236}">
                <a16:creationId xmlns:a16="http://schemas.microsoft.com/office/drawing/2014/main" id="{5A7BCD89-A3CD-FA2B-2D0C-1A3D7115C408}"/>
              </a:ext>
            </a:extLst>
          </p:cNvPr>
          <p:cNvSpPr txBox="1"/>
          <p:nvPr/>
        </p:nvSpPr>
        <p:spPr>
          <a:xfrm>
            <a:off x="942108" y="2711733"/>
            <a:ext cx="9998793" cy="369332"/>
          </a:xfrm>
          <a:prstGeom prst="rect">
            <a:avLst/>
          </a:prstGeom>
          <a:noFill/>
        </p:spPr>
        <p:txBody>
          <a:bodyPr wrap="square" rtlCol="0">
            <a:spAutoFit/>
          </a:bodyPr>
          <a:lstStyle/>
          <a:p>
            <a:r>
              <a:rPr lang="nl-BE" b="1" dirty="0">
                <a:solidFill>
                  <a:srgbClr val="F29000"/>
                </a:solidFill>
              </a:rPr>
              <a:t>A) Vakanties, Duowerking, </a:t>
            </a:r>
            <a:r>
              <a:rPr lang="nl-BE" b="1" dirty="0" err="1">
                <a:solidFill>
                  <a:srgbClr val="F29000"/>
                </a:solidFill>
              </a:rPr>
              <a:t>SamanaSport</a:t>
            </a:r>
            <a:r>
              <a:rPr lang="nl-BE" b="1" dirty="0">
                <a:solidFill>
                  <a:srgbClr val="F29000"/>
                </a:solidFill>
              </a:rPr>
              <a:t>, Aanbod (infosessies en cursussen)</a:t>
            </a:r>
          </a:p>
        </p:txBody>
      </p:sp>
      <p:sp>
        <p:nvSpPr>
          <p:cNvPr id="6" name="Tekstvak 5">
            <a:extLst>
              <a:ext uri="{FF2B5EF4-FFF2-40B4-BE49-F238E27FC236}">
                <a16:creationId xmlns:a16="http://schemas.microsoft.com/office/drawing/2014/main" id="{E366F4D9-1E90-5178-F6D7-777A17BBEF78}"/>
              </a:ext>
            </a:extLst>
          </p:cNvPr>
          <p:cNvSpPr txBox="1"/>
          <p:nvPr/>
        </p:nvSpPr>
        <p:spPr>
          <a:xfrm>
            <a:off x="942108" y="3369820"/>
            <a:ext cx="10147649" cy="369332"/>
          </a:xfrm>
          <a:prstGeom prst="rect">
            <a:avLst/>
          </a:prstGeom>
          <a:noFill/>
        </p:spPr>
        <p:txBody>
          <a:bodyPr wrap="square" rtlCol="0">
            <a:spAutoFit/>
          </a:bodyPr>
          <a:lstStyle/>
          <a:p>
            <a:r>
              <a:rPr lang="nl-BE" b="1" dirty="0">
                <a:solidFill>
                  <a:srgbClr val="F29000"/>
                </a:solidFill>
              </a:rPr>
              <a:t>B) Vakanties, Mantelzorg, </a:t>
            </a:r>
            <a:r>
              <a:rPr lang="nl-BE" b="1" dirty="0" err="1">
                <a:solidFill>
                  <a:srgbClr val="F29000"/>
                </a:solidFill>
              </a:rPr>
              <a:t>SamanaTV</a:t>
            </a:r>
            <a:r>
              <a:rPr lang="nl-BE" b="1" dirty="0">
                <a:solidFill>
                  <a:srgbClr val="F29000"/>
                </a:solidFill>
              </a:rPr>
              <a:t>, Duowerking</a:t>
            </a:r>
          </a:p>
        </p:txBody>
      </p:sp>
      <p:sp>
        <p:nvSpPr>
          <p:cNvPr id="7" name="Tekstvak 6">
            <a:extLst>
              <a:ext uri="{FF2B5EF4-FFF2-40B4-BE49-F238E27FC236}">
                <a16:creationId xmlns:a16="http://schemas.microsoft.com/office/drawing/2014/main" id="{23F68FBA-62C6-FEE9-CFD9-7D121FC282D5}"/>
              </a:ext>
            </a:extLst>
          </p:cNvPr>
          <p:cNvSpPr txBox="1"/>
          <p:nvPr/>
        </p:nvSpPr>
        <p:spPr>
          <a:xfrm>
            <a:off x="942109" y="4121127"/>
            <a:ext cx="11147110" cy="369332"/>
          </a:xfrm>
          <a:prstGeom prst="rect">
            <a:avLst/>
          </a:prstGeom>
          <a:noFill/>
        </p:spPr>
        <p:txBody>
          <a:bodyPr wrap="square" rtlCol="0">
            <a:spAutoFit/>
          </a:bodyPr>
          <a:lstStyle/>
          <a:p>
            <a:r>
              <a:rPr lang="nl-BE" b="1" dirty="0">
                <a:solidFill>
                  <a:srgbClr val="F29000"/>
                </a:solidFill>
              </a:rPr>
              <a:t>C) Vakanties, Mantelzorg, Aanbod (infosessies en cursussen), Duowerking</a:t>
            </a:r>
          </a:p>
        </p:txBody>
      </p:sp>
      <p:sp>
        <p:nvSpPr>
          <p:cNvPr id="8" name="Tekstvak 7">
            <a:extLst>
              <a:ext uri="{FF2B5EF4-FFF2-40B4-BE49-F238E27FC236}">
                <a16:creationId xmlns:a16="http://schemas.microsoft.com/office/drawing/2014/main" id="{56724915-14DD-BDF8-C795-5D0A42085FCD}"/>
              </a:ext>
            </a:extLst>
          </p:cNvPr>
          <p:cNvSpPr txBox="1"/>
          <p:nvPr/>
        </p:nvSpPr>
        <p:spPr>
          <a:xfrm>
            <a:off x="942108" y="4912157"/>
            <a:ext cx="9541593" cy="369332"/>
          </a:xfrm>
          <a:prstGeom prst="rect">
            <a:avLst/>
          </a:prstGeom>
          <a:noFill/>
        </p:spPr>
        <p:txBody>
          <a:bodyPr wrap="square" rtlCol="0">
            <a:spAutoFit/>
          </a:bodyPr>
          <a:lstStyle/>
          <a:p>
            <a:r>
              <a:rPr lang="nl-BE" b="1" dirty="0">
                <a:solidFill>
                  <a:srgbClr val="F29000"/>
                </a:solidFill>
              </a:rPr>
              <a:t>D) Duowerking, Mantelzorg, Vakanties, </a:t>
            </a:r>
            <a:r>
              <a:rPr lang="nl-BE" b="1" dirty="0" err="1">
                <a:solidFill>
                  <a:srgbClr val="F29000"/>
                </a:solidFill>
              </a:rPr>
              <a:t>SamanaCreatief</a:t>
            </a:r>
            <a:r>
              <a:rPr lang="nl-BE" b="1" dirty="0">
                <a:solidFill>
                  <a:srgbClr val="F29000"/>
                </a:solidFill>
              </a:rPr>
              <a:t> </a:t>
            </a:r>
          </a:p>
        </p:txBody>
      </p:sp>
    </p:spTree>
    <p:extLst>
      <p:ext uri="{BB962C8B-B14F-4D97-AF65-F5344CB8AC3E}">
        <p14:creationId xmlns:p14="http://schemas.microsoft.com/office/powerpoint/2010/main" val="171043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0"/>
                                  </p:iterate>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iterate type="lt">
                                    <p:tmAbs val="0"/>
                                  </p:iterate>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8" presetClass="emph" presetSubtype="0" fill="hold" grpId="1" nodeType="clickEffect">
                                  <p:stCondLst>
                                    <p:cond delay="0"/>
                                  </p:stCondLst>
                                  <p:iterate type="lt">
                                    <p:tmPct val="10000"/>
                                  </p:iterate>
                                  <p:childTnLst>
                                    <p:animClr clrSpc="rgb" dir="cw">
                                      <p:cBhvr override="childStyle">
                                        <p:cTn id="22" dur="500" fill="hold"/>
                                        <p:tgtEl>
                                          <p:spTgt spid="7"/>
                                        </p:tgtEl>
                                        <p:attrNameLst>
                                          <p:attrName>style.color</p:attrName>
                                        </p:attrNameLst>
                                      </p:cBhvr>
                                      <p:to>
                                        <a:schemeClr val="accent2"/>
                                      </p:to>
                                    </p:animClr>
                                    <p:animClr clrSpc="rgb" dir="cw">
                                      <p:cBhvr>
                                        <p:cTn id="23" dur="500" fill="hold"/>
                                        <p:tgtEl>
                                          <p:spTgt spid="7"/>
                                        </p:tgtEl>
                                        <p:attrNameLst>
                                          <p:attrName>fillcolor</p:attrName>
                                        </p:attrNameLst>
                                      </p:cBhvr>
                                      <p:to>
                                        <a:schemeClr val="accent2"/>
                                      </p:to>
                                    </p:animClr>
                                    <p:set>
                                      <p:cBhvr>
                                        <p:cTn id="24" dur="500" fill="hold"/>
                                        <p:tgtEl>
                                          <p:spTgt spid="7"/>
                                        </p:tgtEl>
                                        <p:attrNameLst>
                                          <p:attrName>fill.type</p:attrName>
                                        </p:attrNameLst>
                                      </p:cBhvr>
                                      <p:to>
                                        <p:strVal val="solid"/>
                                      </p:to>
                                    </p:set>
                                    <p:anim to="1.5" calcmode="lin" valueType="num">
                                      <p:cBhvr override="childStyle">
                                        <p:cTn id="25" dur="500" fill="hold"/>
                                        <p:tgtEl>
                                          <p:spTgt spid="7"/>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P spid="7" grpId="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7F393-EF3A-A1B3-2A0A-DA29B4AE9EE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E2F90D0-56B2-42FD-6D3F-2864B6FE2E3B}"/>
              </a:ext>
            </a:extLst>
          </p:cNvPr>
          <p:cNvSpPr>
            <a:spLocks noGrp="1"/>
          </p:cNvSpPr>
          <p:nvPr>
            <p:ph type="title"/>
          </p:nvPr>
        </p:nvSpPr>
        <p:spPr/>
        <p:txBody>
          <a:bodyPr/>
          <a:lstStyle/>
          <a:p>
            <a:r>
              <a:rPr lang="nl-BE" dirty="0"/>
              <a:t>Vraag 3</a:t>
            </a:r>
          </a:p>
        </p:txBody>
      </p:sp>
      <p:sp>
        <p:nvSpPr>
          <p:cNvPr id="3" name="Tijdelijke aanduiding voor inhoud 2">
            <a:extLst>
              <a:ext uri="{FF2B5EF4-FFF2-40B4-BE49-F238E27FC236}">
                <a16:creationId xmlns:a16="http://schemas.microsoft.com/office/drawing/2014/main" id="{7B475BB0-EBBB-0AD7-7BD2-A227DCB3E62A}"/>
              </a:ext>
            </a:extLst>
          </p:cNvPr>
          <p:cNvSpPr>
            <a:spLocks noGrp="1"/>
          </p:cNvSpPr>
          <p:nvPr>
            <p:ph idx="1"/>
          </p:nvPr>
        </p:nvSpPr>
        <p:spPr>
          <a:xfrm>
            <a:off x="838200" y="1573619"/>
            <a:ext cx="10515600" cy="744709"/>
          </a:xfrm>
        </p:spPr>
        <p:txBody>
          <a:bodyPr>
            <a:normAutofit/>
          </a:bodyPr>
          <a:lstStyle/>
          <a:p>
            <a:r>
              <a:rPr lang="nl-BE" sz="2400" dirty="0"/>
              <a:t>Hoeveel vrijwilligers zijn er actief bij Samana?</a:t>
            </a:r>
          </a:p>
          <a:p>
            <a:endParaRPr lang="nl-BE" dirty="0"/>
          </a:p>
        </p:txBody>
      </p:sp>
      <p:sp>
        <p:nvSpPr>
          <p:cNvPr id="5" name="Tekstvak 4">
            <a:extLst>
              <a:ext uri="{FF2B5EF4-FFF2-40B4-BE49-F238E27FC236}">
                <a16:creationId xmlns:a16="http://schemas.microsoft.com/office/drawing/2014/main" id="{528F98F0-D2D1-2E72-D1AA-4190473A1072}"/>
              </a:ext>
            </a:extLst>
          </p:cNvPr>
          <p:cNvSpPr txBox="1"/>
          <p:nvPr/>
        </p:nvSpPr>
        <p:spPr>
          <a:xfrm>
            <a:off x="942108" y="2711733"/>
            <a:ext cx="9998793" cy="369332"/>
          </a:xfrm>
          <a:prstGeom prst="rect">
            <a:avLst/>
          </a:prstGeom>
          <a:noFill/>
        </p:spPr>
        <p:txBody>
          <a:bodyPr wrap="square" rtlCol="0">
            <a:spAutoFit/>
          </a:bodyPr>
          <a:lstStyle/>
          <a:p>
            <a:r>
              <a:rPr lang="nl-BE" b="1" dirty="0">
                <a:solidFill>
                  <a:srgbClr val="F29000"/>
                </a:solidFill>
              </a:rPr>
              <a:t>A) Ongeveer 10.000</a:t>
            </a:r>
          </a:p>
        </p:txBody>
      </p:sp>
      <p:sp>
        <p:nvSpPr>
          <p:cNvPr id="6" name="Tekstvak 5">
            <a:extLst>
              <a:ext uri="{FF2B5EF4-FFF2-40B4-BE49-F238E27FC236}">
                <a16:creationId xmlns:a16="http://schemas.microsoft.com/office/drawing/2014/main" id="{0E49225B-DE50-D2DF-7DE6-3186191707C3}"/>
              </a:ext>
            </a:extLst>
          </p:cNvPr>
          <p:cNvSpPr txBox="1"/>
          <p:nvPr/>
        </p:nvSpPr>
        <p:spPr>
          <a:xfrm>
            <a:off x="942108" y="3369820"/>
            <a:ext cx="10147649" cy="369332"/>
          </a:xfrm>
          <a:prstGeom prst="rect">
            <a:avLst/>
          </a:prstGeom>
          <a:noFill/>
        </p:spPr>
        <p:txBody>
          <a:bodyPr wrap="square" rtlCol="0">
            <a:spAutoFit/>
          </a:bodyPr>
          <a:lstStyle/>
          <a:p>
            <a:r>
              <a:rPr lang="nl-BE" b="1" dirty="0">
                <a:solidFill>
                  <a:srgbClr val="F29000"/>
                </a:solidFill>
              </a:rPr>
              <a:t>B) Ongeveer 15.000</a:t>
            </a:r>
          </a:p>
        </p:txBody>
      </p:sp>
      <p:sp>
        <p:nvSpPr>
          <p:cNvPr id="7" name="Tekstvak 6">
            <a:extLst>
              <a:ext uri="{FF2B5EF4-FFF2-40B4-BE49-F238E27FC236}">
                <a16:creationId xmlns:a16="http://schemas.microsoft.com/office/drawing/2014/main" id="{E42002C2-CA4C-78BF-D30C-046025C0E2FC}"/>
              </a:ext>
            </a:extLst>
          </p:cNvPr>
          <p:cNvSpPr txBox="1"/>
          <p:nvPr/>
        </p:nvSpPr>
        <p:spPr>
          <a:xfrm>
            <a:off x="942109" y="4121127"/>
            <a:ext cx="11147110" cy="369332"/>
          </a:xfrm>
          <a:prstGeom prst="rect">
            <a:avLst/>
          </a:prstGeom>
          <a:noFill/>
        </p:spPr>
        <p:txBody>
          <a:bodyPr wrap="square" rtlCol="0">
            <a:spAutoFit/>
          </a:bodyPr>
          <a:lstStyle/>
          <a:p>
            <a:r>
              <a:rPr lang="nl-BE" b="1" dirty="0">
                <a:solidFill>
                  <a:srgbClr val="F29000"/>
                </a:solidFill>
              </a:rPr>
              <a:t>C) Ongeveer 20.000</a:t>
            </a:r>
          </a:p>
        </p:txBody>
      </p:sp>
      <p:sp>
        <p:nvSpPr>
          <p:cNvPr id="8" name="Tekstvak 7">
            <a:extLst>
              <a:ext uri="{FF2B5EF4-FFF2-40B4-BE49-F238E27FC236}">
                <a16:creationId xmlns:a16="http://schemas.microsoft.com/office/drawing/2014/main" id="{3BF7DE8F-2AA6-4F65-4C3A-B363A2AF3B5E}"/>
              </a:ext>
            </a:extLst>
          </p:cNvPr>
          <p:cNvSpPr txBox="1"/>
          <p:nvPr/>
        </p:nvSpPr>
        <p:spPr>
          <a:xfrm>
            <a:off x="942108" y="4912157"/>
            <a:ext cx="9541593" cy="369332"/>
          </a:xfrm>
          <a:prstGeom prst="rect">
            <a:avLst/>
          </a:prstGeom>
          <a:noFill/>
        </p:spPr>
        <p:txBody>
          <a:bodyPr wrap="square" rtlCol="0">
            <a:spAutoFit/>
          </a:bodyPr>
          <a:lstStyle/>
          <a:p>
            <a:r>
              <a:rPr lang="nl-BE" b="1" dirty="0">
                <a:solidFill>
                  <a:srgbClr val="F29000"/>
                </a:solidFill>
              </a:rPr>
              <a:t>D) Ongeveer 25.000</a:t>
            </a:r>
          </a:p>
        </p:txBody>
      </p:sp>
    </p:spTree>
    <p:extLst>
      <p:ext uri="{BB962C8B-B14F-4D97-AF65-F5344CB8AC3E}">
        <p14:creationId xmlns:p14="http://schemas.microsoft.com/office/powerpoint/2010/main" val="332813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iterate type="lt">
                                    <p:tmAbs val="0"/>
                                  </p:iterate>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0"/>
                                  </p:iterate>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iterate type="lt">
                                    <p:tmAbs val="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8" presetClass="emph" presetSubtype="0" fill="hold" grpId="1" nodeType="clickEffect">
                                  <p:stCondLst>
                                    <p:cond delay="0"/>
                                  </p:stCondLst>
                                  <p:iterate type="lt">
                                    <p:tmPct val="10000"/>
                                  </p:iterate>
                                  <p:childTnLst>
                                    <p:animClr clrSpc="rgb" dir="cw">
                                      <p:cBhvr override="childStyle">
                                        <p:cTn id="20" dur="500" fill="hold"/>
                                        <p:tgtEl>
                                          <p:spTgt spid="8"/>
                                        </p:tgtEl>
                                        <p:attrNameLst>
                                          <p:attrName>style.color</p:attrName>
                                        </p:attrNameLst>
                                      </p:cBhvr>
                                      <p:to>
                                        <a:schemeClr val="accent2"/>
                                      </p:to>
                                    </p:animClr>
                                    <p:animClr clrSpc="rgb" dir="cw">
                                      <p:cBhvr>
                                        <p:cTn id="21" dur="500" fill="hold"/>
                                        <p:tgtEl>
                                          <p:spTgt spid="8"/>
                                        </p:tgtEl>
                                        <p:attrNameLst>
                                          <p:attrName>fillcolor</p:attrName>
                                        </p:attrNameLst>
                                      </p:cBhvr>
                                      <p:to>
                                        <a:schemeClr val="accent2"/>
                                      </p:to>
                                    </p:animClr>
                                    <p:set>
                                      <p:cBhvr>
                                        <p:cTn id="22" dur="500" fill="hold"/>
                                        <p:tgtEl>
                                          <p:spTgt spid="8"/>
                                        </p:tgtEl>
                                        <p:attrNameLst>
                                          <p:attrName>fill.type</p:attrName>
                                        </p:attrNameLst>
                                      </p:cBhvr>
                                      <p:to>
                                        <p:strVal val="solid"/>
                                      </p:to>
                                    </p:set>
                                    <p:anim to="1.5" calcmode="lin" valueType="num">
                                      <p:cBhvr override="childStyle">
                                        <p:cTn id="23" dur="500" fill="hold"/>
                                        <p:tgtEl>
                                          <p:spTgt spid="8"/>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P spid="8" grpId="0"/>
      <p:bldP spid="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C47D6-3B37-9035-CAA9-3282CBBB9F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FDE2907-EADE-1B34-B5CF-1684869C5C54}"/>
              </a:ext>
            </a:extLst>
          </p:cNvPr>
          <p:cNvSpPr>
            <a:spLocks noGrp="1"/>
          </p:cNvSpPr>
          <p:nvPr>
            <p:ph type="title"/>
          </p:nvPr>
        </p:nvSpPr>
        <p:spPr/>
        <p:txBody>
          <a:bodyPr/>
          <a:lstStyle/>
          <a:p>
            <a:r>
              <a:rPr lang="nl-BE" dirty="0"/>
              <a:t>Vraag 4</a:t>
            </a:r>
          </a:p>
        </p:txBody>
      </p:sp>
      <p:sp>
        <p:nvSpPr>
          <p:cNvPr id="3" name="Tijdelijke aanduiding voor inhoud 2">
            <a:extLst>
              <a:ext uri="{FF2B5EF4-FFF2-40B4-BE49-F238E27FC236}">
                <a16:creationId xmlns:a16="http://schemas.microsoft.com/office/drawing/2014/main" id="{3D686AEE-BAA7-7D07-C239-0D995E94B4A2}"/>
              </a:ext>
            </a:extLst>
          </p:cNvPr>
          <p:cNvSpPr>
            <a:spLocks noGrp="1"/>
          </p:cNvSpPr>
          <p:nvPr>
            <p:ph idx="1"/>
          </p:nvPr>
        </p:nvSpPr>
        <p:spPr>
          <a:xfrm>
            <a:off x="838200" y="1573619"/>
            <a:ext cx="10515600" cy="744709"/>
          </a:xfrm>
        </p:spPr>
        <p:txBody>
          <a:bodyPr>
            <a:normAutofit/>
          </a:bodyPr>
          <a:lstStyle/>
          <a:p>
            <a:r>
              <a:rPr lang="nl-BE" sz="2400" dirty="0"/>
              <a:t>Wat is het thema van </a:t>
            </a:r>
            <a:r>
              <a:rPr lang="nl-BE" sz="2400" dirty="0" err="1"/>
              <a:t>Samana’s</a:t>
            </a:r>
            <a:r>
              <a:rPr lang="nl-BE" sz="2400" dirty="0"/>
              <a:t> 75-jarig jubileum</a:t>
            </a:r>
          </a:p>
          <a:p>
            <a:endParaRPr lang="nl-BE" dirty="0"/>
          </a:p>
        </p:txBody>
      </p:sp>
      <p:sp>
        <p:nvSpPr>
          <p:cNvPr id="5" name="Tekstvak 4">
            <a:extLst>
              <a:ext uri="{FF2B5EF4-FFF2-40B4-BE49-F238E27FC236}">
                <a16:creationId xmlns:a16="http://schemas.microsoft.com/office/drawing/2014/main" id="{458BC69F-1419-1406-F493-BCDA3B28E610}"/>
              </a:ext>
            </a:extLst>
          </p:cNvPr>
          <p:cNvSpPr txBox="1"/>
          <p:nvPr/>
        </p:nvSpPr>
        <p:spPr>
          <a:xfrm>
            <a:off x="942108" y="2711733"/>
            <a:ext cx="9998793" cy="369332"/>
          </a:xfrm>
          <a:prstGeom prst="rect">
            <a:avLst/>
          </a:prstGeom>
          <a:noFill/>
        </p:spPr>
        <p:txBody>
          <a:bodyPr wrap="square" rtlCol="0">
            <a:spAutoFit/>
          </a:bodyPr>
          <a:lstStyle/>
          <a:p>
            <a:r>
              <a:rPr lang="nl-BE" b="1" dirty="0">
                <a:solidFill>
                  <a:srgbClr val="F29000"/>
                </a:solidFill>
              </a:rPr>
              <a:t>A) Samen op reis</a:t>
            </a:r>
          </a:p>
        </p:txBody>
      </p:sp>
      <p:sp>
        <p:nvSpPr>
          <p:cNvPr id="6" name="Tekstvak 5">
            <a:extLst>
              <a:ext uri="{FF2B5EF4-FFF2-40B4-BE49-F238E27FC236}">
                <a16:creationId xmlns:a16="http://schemas.microsoft.com/office/drawing/2014/main" id="{101445BF-DF70-ED0A-0618-80F37DEB6038}"/>
              </a:ext>
            </a:extLst>
          </p:cNvPr>
          <p:cNvSpPr txBox="1"/>
          <p:nvPr/>
        </p:nvSpPr>
        <p:spPr>
          <a:xfrm>
            <a:off x="942108" y="3369820"/>
            <a:ext cx="10147649" cy="369332"/>
          </a:xfrm>
          <a:prstGeom prst="rect">
            <a:avLst/>
          </a:prstGeom>
          <a:noFill/>
        </p:spPr>
        <p:txBody>
          <a:bodyPr wrap="square" rtlCol="0">
            <a:spAutoFit/>
          </a:bodyPr>
          <a:lstStyle/>
          <a:p>
            <a:r>
              <a:rPr lang="nl-BE" b="1" dirty="0">
                <a:solidFill>
                  <a:srgbClr val="F29000"/>
                </a:solidFill>
              </a:rPr>
              <a:t>B) Zullen we samen?</a:t>
            </a:r>
          </a:p>
        </p:txBody>
      </p:sp>
      <p:sp>
        <p:nvSpPr>
          <p:cNvPr id="7" name="Tekstvak 6">
            <a:extLst>
              <a:ext uri="{FF2B5EF4-FFF2-40B4-BE49-F238E27FC236}">
                <a16:creationId xmlns:a16="http://schemas.microsoft.com/office/drawing/2014/main" id="{FC2EB764-5644-3908-2713-BFE2B93410A5}"/>
              </a:ext>
            </a:extLst>
          </p:cNvPr>
          <p:cNvSpPr txBox="1"/>
          <p:nvPr/>
        </p:nvSpPr>
        <p:spPr>
          <a:xfrm>
            <a:off x="942109" y="4121127"/>
            <a:ext cx="11147110" cy="369332"/>
          </a:xfrm>
          <a:prstGeom prst="rect">
            <a:avLst/>
          </a:prstGeom>
          <a:noFill/>
        </p:spPr>
        <p:txBody>
          <a:bodyPr wrap="square" rtlCol="0">
            <a:spAutoFit/>
          </a:bodyPr>
          <a:lstStyle/>
          <a:p>
            <a:r>
              <a:rPr lang="nl-BE" b="1" dirty="0">
                <a:solidFill>
                  <a:srgbClr val="F29000"/>
                </a:solidFill>
              </a:rPr>
              <a:t>C) Een nieuwe start</a:t>
            </a:r>
          </a:p>
        </p:txBody>
      </p:sp>
      <p:sp>
        <p:nvSpPr>
          <p:cNvPr id="8" name="Tekstvak 7">
            <a:extLst>
              <a:ext uri="{FF2B5EF4-FFF2-40B4-BE49-F238E27FC236}">
                <a16:creationId xmlns:a16="http://schemas.microsoft.com/office/drawing/2014/main" id="{1875B2DA-0419-A5B2-29F8-D18EFEA2E16C}"/>
              </a:ext>
            </a:extLst>
          </p:cNvPr>
          <p:cNvSpPr txBox="1"/>
          <p:nvPr/>
        </p:nvSpPr>
        <p:spPr>
          <a:xfrm>
            <a:off x="942108" y="4912157"/>
            <a:ext cx="9541593" cy="369332"/>
          </a:xfrm>
          <a:prstGeom prst="rect">
            <a:avLst/>
          </a:prstGeom>
          <a:noFill/>
        </p:spPr>
        <p:txBody>
          <a:bodyPr wrap="square" rtlCol="0">
            <a:spAutoFit/>
          </a:bodyPr>
          <a:lstStyle/>
          <a:p>
            <a:r>
              <a:rPr lang="nl-BE" b="1" dirty="0">
                <a:solidFill>
                  <a:srgbClr val="F29000"/>
                </a:solidFill>
              </a:rPr>
              <a:t>D) Samen sterk</a:t>
            </a:r>
          </a:p>
        </p:txBody>
      </p:sp>
    </p:spTree>
    <p:extLst>
      <p:ext uri="{BB962C8B-B14F-4D97-AF65-F5344CB8AC3E}">
        <p14:creationId xmlns:p14="http://schemas.microsoft.com/office/powerpoint/2010/main" val="213593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iterate type="lt">
                                    <p:tmAbs val="0"/>
                                  </p:iterate>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0"/>
                                  </p:iterate>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iterate type="lt">
                                    <p:tmAbs val="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8" presetClass="emph" presetSubtype="0" fill="hold" grpId="1" nodeType="clickEffect">
                                  <p:stCondLst>
                                    <p:cond delay="0"/>
                                  </p:stCondLst>
                                  <p:iterate type="lt">
                                    <p:tmPct val="10000"/>
                                  </p:iterate>
                                  <p:childTnLst>
                                    <p:animClr clrSpc="rgb" dir="cw">
                                      <p:cBhvr override="childStyle">
                                        <p:cTn id="20" dur="500" fill="hold"/>
                                        <p:tgtEl>
                                          <p:spTgt spid="6"/>
                                        </p:tgtEl>
                                        <p:attrNameLst>
                                          <p:attrName>style.color</p:attrName>
                                        </p:attrNameLst>
                                      </p:cBhvr>
                                      <p:to>
                                        <a:schemeClr val="accent2"/>
                                      </p:to>
                                    </p:animClr>
                                    <p:animClr clrSpc="rgb" dir="cw">
                                      <p:cBhvr>
                                        <p:cTn id="21" dur="500" fill="hold"/>
                                        <p:tgtEl>
                                          <p:spTgt spid="6"/>
                                        </p:tgtEl>
                                        <p:attrNameLst>
                                          <p:attrName>fillcolor</p:attrName>
                                        </p:attrNameLst>
                                      </p:cBhvr>
                                      <p:to>
                                        <a:schemeClr val="accent2"/>
                                      </p:to>
                                    </p:animClr>
                                    <p:set>
                                      <p:cBhvr>
                                        <p:cTn id="22" dur="500" fill="hold"/>
                                        <p:tgtEl>
                                          <p:spTgt spid="6"/>
                                        </p:tgtEl>
                                        <p:attrNameLst>
                                          <p:attrName>fill.type</p:attrName>
                                        </p:attrNameLst>
                                      </p:cBhvr>
                                      <p:to>
                                        <p:strVal val="solid"/>
                                      </p:to>
                                    </p:set>
                                    <p:anim to="1.5" calcmode="lin" valueType="num">
                                      <p:cBhvr override="childStyle">
                                        <p:cTn id="23" dur="500" fill="hold"/>
                                        <p:tgtEl>
                                          <p:spTgt spid="6"/>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6" grpId="1"/>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A79C9-F359-E297-585C-5BEDC3198C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073F13B-EA82-AEC0-8DD1-771899A70ECE}"/>
              </a:ext>
            </a:extLst>
          </p:cNvPr>
          <p:cNvSpPr>
            <a:spLocks noGrp="1"/>
          </p:cNvSpPr>
          <p:nvPr>
            <p:ph type="title"/>
          </p:nvPr>
        </p:nvSpPr>
        <p:spPr/>
        <p:txBody>
          <a:bodyPr/>
          <a:lstStyle/>
          <a:p>
            <a:r>
              <a:rPr lang="nl-BE" dirty="0"/>
              <a:t>Vraag 5</a:t>
            </a:r>
          </a:p>
        </p:txBody>
      </p:sp>
      <p:sp>
        <p:nvSpPr>
          <p:cNvPr id="3" name="Tijdelijke aanduiding voor inhoud 2">
            <a:extLst>
              <a:ext uri="{FF2B5EF4-FFF2-40B4-BE49-F238E27FC236}">
                <a16:creationId xmlns:a16="http://schemas.microsoft.com/office/drawing/2014/main" id="{7C34D8F2-B26C-B906-6F51-F8828BDF097A}"/>
              </a:ext>
            </a:extLst>
          </p:cNvPr>
          <p:cNvSpPr>
            <a:spLocks noGrp="1"/>
          </p:cNvSpPr>
          <p:nvPr>
            <p:ph idx="1"/>
          </p:nvPr>
        </p:nvSpPr>
        <p:spPr>
          <a:xfrm>
            <a:off x="838200" y="1573619"/>
            <a:ext cx="10515600" cy="744709"/>
          </a:xfrm>
        </p:spPr>
        <p:txBody>
          <a:bodyPr>
            <a:normAutofit/>
          </a:bodyPr>
          <a:lstStyle/>
          <a:p>
            <a:r>
              <a:rPr lang="nl-BE" sz="2400" dirty="0"/>
              <a:t>Wanneer kan je naar Samana-TV kijken?</a:t>
            </a:r>
          </a:p>
          <a:p>
            <a:endParaRPr lang="nl-BE" dirty="0"/>
          </a:p>
        </p:txBody>
      </p:sp>
      <p:sp>
        <p:nvSpPr>
          <p:cNvPr id="5" name="Tekstvak 4">
            <a:extLst>
              <a:ext uri="{FF2B5EF4-FFF2-40B4-BE49-F238E27FC236}">
                <a16:creationId xmlns:a16="http://schemas.microsoft.com/office/drawing/2014/main" id="{20B70664-81C5-6EFE-AD06-0928099072C6}"/>
              </a:ext>
            </a:extLst>
          </p:cNvPr>
          <p:cNvSpPr txBox="1"/>
          <p:nvPr/>
        </p:nvSpPr>
        <p:spPr>
          <a:xfrm>
            <a:off x="942108" y="2711733"/>
            <a:ext cx="9998793" cy="369332"/>
          </a:xfrm>
          <a:prstGeom prst="rect">
            <a:avLst/>
          </a:prstGeom>
          <a:noFill/>
        </p:spPr>
        <p:txBody>
          <a:bodyPr wrap="square" rtlCol="0">
            <a:spAutoFit/>
          </a:bodyPr>
          <a:lstStyle/>
          <a:p>
            <a:r>
              <a:rPr lang="nl-BE" b="1" dirty="0">
                <a:solidFill>
                  <a:srgbClr val="F29000"/>
                </a:solidFill>
              </a:rPr>
              <a:t>A) Elke derde zondag van de maand om 15u op Eclips TV</a:t>
            </a:r>
          </a:p>
        </p:txBody>
      </p:sp>
      <p:sp>
        <p:nvSpPr>
          <p:cNvPr id="6" name="Tekstvak 5">
            <a:extLst>
              <a:ext uri="{FF2B5EF4-FFF2-40B4-BE49-F238E27FC236}">
                <a16:creationId xmlns:a16="http://schemas.microsoft.com/office/drawing/2014/main" id="{D093BFE5-1014-5AFF-CE63-7150D1CB4077}"/>
              </a:ext>
            </a:extLst>
          </p:cNvPr>
          <p:cNvSpPr txBox="1"/>
          <p:nvPr/>
        </p:nvSpPr>
        <p:spPr>
          <a:xfrm>
            <a:off x="942108" y="3369820"/>
            <a:ext cx="10147649" cy="369332"/>
          </a:xfrm>
          <a:prstGeom prst="rect">
            <a:avLst/>
          </a:prstGeom>
          <a:noFill/>
        </p:spPr>
        <p:txBody>
          <a:bodyPr wrap="square" rtlCol="0">
            <a:spAutoFit/>
          </a:bodyPr>
          <a:lstStyle/>
          <a:p>
            <a:r>
              <a:rPr lang="nl-BE" b="1" dirty="0">
                <a:solidFill>
                  <a:srgbClr val="F29000"/>
                </a:solidFill>
              </a:rPr>
              <a:t>B) Elke eerste zondag van de maand om 10u op Eclips TV</a:t>
            </a:r>
          </a:p>
        </p:txBody>
      </p:sp>
      <p:sp>
        <p:nvSpPr>
          <p:cNvPr id="7" name="Tekstvak 6">
            <a:extLst>
              <a:ext uri="{FF2B5EF4-FFF2-40B4-BE49-F238E27FC236}">
                <a16:creationId xmlns:a16="http://schemas.microsoft.com/office/drawing/2014/main" id="{4BEAF812-5BF6-25B5-88A6-2F75BA9E864B}"/>
              </a:ext>
            </a:extLst>
          </p:cNvPr>
          <p:cNvSpPr txBox="1"/>
          <p:nvPr/>
        </p:nvSpPr>
        <p:spPr>
          <a:xfrm>
            <a:off x="942109" y="4121127"/>
            <a:ext cx="11147110" cy="369332"/>
          </a:xfrm>
          <a:prstGeom prst="rect">
            <a:avLst/>
          </a:prstGeom>
          <a:noFill/>
        </p:spPr>
        <p:txBody>
          <a:bodyPr wrap="square" rtlCol="0">
            <a:spAutoFit/>
          </a:bodyPr>
          <a:lstStyle/>
          <a:p>
            <a:r>
              <a:rPr lang="nl-BE" b="1" dirty="0">
                <a:solidFill>
                  <a:srgbClr val="F29000"/>
                </a:solidFill>
              </a:rPr>
              <a:t>C) Elke tweede zondag van de maand om 16u op Eclips TV</a:t>
            </a:r>
          </a:p>
        </p:txBody>
      </p:sp>
      <p:sp>
        <p:nvSpPr>
          <p:cNvPr id="8" name="Tekstvak 7">
            <a:extLst>
              <a:ext uri="{FF2B5EF4-FFF2-40B4-BE49-F238E27FC236}">
                <a16:creationId xmlns:a16="http://schemas.microsoft.com/office/drawing/2014/main" id="{AC4F4650-0C8E-153E-2F3D-E5D30AA63495}"/>
              </a:ext>
            </a:extLst>
          </p:cNvPr>
          <p:cNvSpPr txBox="1"/>
          <p:nvPr/>
        </p:nvSpPr>
        <p:spPr>
          <a:xfrm>
            <a:off x="942108" y="4912157"/>
            <a:ext cx="10222078" cy="369332"/>
          </a:xfrm>
          <a:prstGeom prst="rect">
            <a:avLst/>
          </a:prstGeom>
          <a:noFill/>
        </p:spPr>
        <p:txBody>
          <a:bodyPr wrap="square" rtlCol="0">
            <a:spAutoFit/>
          </a:bodyPr>
          <a:lstStyle/>
          <a:p>
            <a:r>
              <a:rPr lang="nl-BE" b="1" dirty="0">
                <a:solidFill>
                  <a:srgbClr val="F29000"/>
                </a:solidFill>
              </a:rPr>
              <a:t>D) Elke eerste zondag van de maand om 14u op Eclips TV</a:t>
            </a:r>
          </a:p>
        </p:txBody>
      </p:sp>
    </p:spTree>
    <p:extLst>
      <p:ext uri="{BB962C8B-B14F-4D97-AF65-F5344CB8AC3E}">
        <p14:creationId xmlns:p14="http://schemas.microsoft.com/office/powerpoint/2010/main" val="409111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iterate type="lt">
                                    <p:tmAbs val="0"/>
                                  </p:iterate>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0"/>
                                  </p:iterate>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iterate type="lt">
                                    <p:tmAbs val="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8" presetClass="emph" presetSubtype="0" fill="hold" grpId="1" nodeType="clickEffect">
                                  <p:stCondLst>
                                    <p:cond delay="0"/>
                                  </p:stCondLst>
                                  <p:iterate type="lt">
                                    <p:tmPct val="10000"/>
                                  </p:iterate>
                                  <p:childTnLst>
                                    <p:animClr clrSpc="rgb" dir="cw">
                                      <p:cBhvr override="childStyle">
                                        <p:cTn id="20" dur="500" fill="hold"/>
                                        <p:tgtEl>
                                          <p:spTgt spid="8"/>
                                        </p:tgtEl>
                                        <p:attrNameLst>
                                          <p:attrName>style.color</p:attrName>
                                        </p:attrNameLst>
                                      </p:cBhvr>
                                      <p:to>
                                        <a:schemeClr val="accent2"/>
                                      </p:to>
                                    </p:animClr>
                                    <p:animClr clrSpc="rgb" dir="cw">
                                      <p:cBhvr>
                                        <p:cTn id="21" dur="500" fill="hold"/>
                                        <p:tgtEl>
                                          <p:spTgt spid="8"/>
                                        </p:tgtEl>
                                        <p:attrNameLst>
                                          <p:attrName>fillcolor</p:attrName>
                                        </p:attrNameLst>
                                      </p:cBhvr>
                                      <p:to>
                                        <a:schemeClr val="accent2"/>
                                      </p:to>
                                    </p:animClr>
                                    <p:set>
                                      <p:cBhvr>
                                        <p:cTn id="22" dur="500" fill="hold"/>
                                        <p:tgtEl>
                                          <p:spTgt spid="8"/>
                                        </p:tgtEl>
                                        <p:attrNameLst>
                                          <p:attrName>fill.type</p:attrName>
                                        </p:attrNameLst>
                                      </p:cBhvr>
                                      <p:to>
                                        <p:strVal val="solid"/>
                                      </p:to>
                                    </p:set>
                                    <p:anim to="1.5" calcmode="lin" valueType="num">
                                      <p:cBhvr override="childStyle">
                                        <p:cTn id="23" dur="500" fill="hold"/>
                                        <p:tgtEl>
                                          <p:spTgt spid="8"/>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P spid="8" grpId="0"/>
      <p:bldP spid="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6E26B-33E8-C357-1254-424DBB12F8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09125BD-A427-8520-9E50-F6541B8C4826}"/>
              </a:ext>
            </a:extLst>
          </p:cNvPr>
          <p:cNvSpPr>
            <a:spLocks noGrp="1"/>
          </p:cNvSpPr>
          <p:nvPr>
            <p:ph type="title"/>
          </p:nvPr>
        </p:nvSpPr>
        <p:spPr/>
        <p:txBody>
          <a:bodyPr/>
          <a:lstStyle/>
          <a:p>
            <a:r>
              <a:rPr lang="nl-BE" dirty="0"/>
              <a:t>Vraag 6</a:t>
            </a:r>
          </a:p>
        </p:txBody>
      </p:sp>
      <p:sp>
        <p:nvSpPr>
          <p:cNvPr id="3" name="Tijdelijke aanduiding voor inhoud 2">
            <a:extLst>
              <a:ext uri="{FF2B5EF4-FFF2-40B4-BE49-F238E27FC236}">
                <a16:creationId xmlns:a16="http://schemas.microsoft.com/office/drawing/2014/main" id="{343ED870-EC4A-A648-4A7C-76189D9F3A0D}"/>
              </a:ext>
            </a:extLst>
          </p:cNvPr>
          <p:cNvSpPr>
            <a:spLocks noGrp="1"/>
          </p:cNvSpPr>
          <p:nvPr>
            <p:ph idx="1"/>
          </p:nvPr>
        </p:nvSpPr>
        <p:spPr>
          <a:xfrm>
            <a:off x="838200" y="1573619"/>
            <a:ext cx="10515600" cy="744709"/>
          </a:xfrm>
        </p:spPr>
        <p:txBody>
          <a:bodyPr>
            <a:normAutofit/>
          </a:bodyPr>
          <a:lstStyle/>
          <a:p>
            <a:r>
              <a:rPr lang="nl-BE" sz="2400" dirty="0"/>
              <a:t>Wie is deze persoon?</a:t>
            </a:r>
          </a:p>
          <a:p>
            <a:endParaRPr lang="nl-BE" dirty="0"/>
          </a:p>
        </p:txBody>
      </p:sp>
      <p:sp>
        <p:nvSpPr>
          <p:cNvPr id="5" name="Tekstvak 4">
            <a:extLst>
              <a:ext uri="{FF2B5EF4-FFF2-40B4-BE49-F238E27FC236}">
                <a16:creationId xmlns:a16="http://schemas.microsoft.com/office/drawing/2014/main" id="{28790835-DE82-5A09-481A-0E6C116C3078}"/>
              </a:ext>
            </a:extLst>
          </p:cNvPr>
          <p:cNvSpPr txBox="1"/>
          <p:nvPr/>
        </p:nvSpPr>
        <p:spPr>
          <a:xfrm>
            <a:off x="942108" y="2711733"/>
            <a:ext cx="9998793" cy="369332"/>
          </a:xfrm>
          <a:prstGeom prst="rect">
            <a:avLst/>
          </a:prstGeom>
          <a:noFill/>
        </p:spPr>
        <p:txBody>
          <a:bodyPr wrap="square" rtlCol="0">
            <a:spAutoFit/>
          </a:bodyPr>
          <a:lstStyle/>
          <a:p>
            <a:r>
              <a:rPr lang="nl-BE" b="1" dirty="0">
                <a:solidFill>
                  <a:srgbClr val="F29000"/>
                </a:solidFill>
              </a:rPr>
              <a:t>A) Johan Tourné</a:t>
            </a:r>
          </a:p>
        </p:txBody>
      </p:sp>
      <p:sp>
        <p:nvSpPr>
          <p:cNvPr id="6" name="Tekstvak 5">
            <a:extLst>
              <a:ext uri="{FF2B5EF4-FFF2-40B4-BE49-F238E27FC236}">
                <a16:creationId xmlns:a16="http://schemas.microsoft.com/office/drawing/2014/main" id="{D3E3959A-327F-2975-5FF8-BA1F7246579F}"/>
              </a:ext>
            </a:extLst>
          </p:cNvPr>
          <p:cNvSpPr txBox="1"/>
          <p:nvPr/>
        </p:nvSpPr>
        <p:spPr>
          <a:xfrm>
            <a:off x="942108" y="3369820"/>
            <a:ext cx="10147649" cy="369332"/>
          </a:xfrm>
          <a:prstGeom prst="rect">
            <a:avLst/>
          </a:prstGeom>
          <a:noFill/>
        </p:spPr>
        <p:txBody>
          <a:bodyPr wrap="square" rtlCol="0">
            <a:spAutoFit/>
          </a:bodyPr>
          <a:lstStyle/>
          <a:p>
            <a:r>
              <a:rPr lang="nl-BE" b="1" dirty="0">
                <a:solidFill>
                  <a:srgbClr val="F29000"/>
                </a:solidFill>
              </a:rPr>
              <a:t>B) Luc Van Gorp</a:t>
            </a:r>
          </a:p>
        </p:txBody>
      </p:sp>
      <p:sp>
        <p:nvSpPr>
          <p:cNvPr id="7" name="Tekstvak 6">
            <a:extLst>
              <a:ext uri="{FF2B5EF4-FFF2-40B4-BE49-F238E27FC236}">
                <a16:creationId xmlns:a16="http://schemas.microsoft.com/office/drawing/2014/main" id="{CC16255F-1D58-9065-DE9C-BE478A8C4D97}"/>
              </a:ext>
            </a:extLst>
          </p:cNvPr>
          <p:cNvSpPr txBox="1"/>
          <p:nvPr/>
        </p:nvSpPr>
        <p:spPr>
          <a:xfrm>
            <a:off x="942109" y="4121127"/>
            <a:ext cx="11147110" cy="369332"/>
          </a:xfrm>
          <a:prstGeom prst="rect">
            <a:avLst/>
          </a:prstGeom>
          <a:noFill/>
        </p:spPr>
        <p:txBody>
          <a:bodyPr wrap="square" rtlCol="0">
            <a:spAutoFit/>
          </a:bodyPr>
          <a:lstStyle/>
          <a:p>
            <a:r>
              <a:rPr lang="nl-BE" b="1" dirty="0">
                <a:solidFill>
                  <a:srgbClr val="F29000"/>
                </a:solidFill>
              </a:rPr>
              <a:t>C) Bart De Ruysscher</a:t>
            </a:r>
          </a:p>
        </p:txBody>
      </p:sp>
      <p:sp>
        <p:nvSpPr>
          <p:cNvPr id="8" name="Tekstvak 7">
            <a:extLst>
              <a:ext uri="{FF2B5EF4-FFF2-40B4-BE49-F238E27FC236}">
                <a16:creationId xmlns:a16="http://schemas.microsoft.com/office/drawing/2014/main" id="{047725A1-A0C5-3FB2-AF92-2285633F5544}"/>
              </a:ext>
            </a:extLst>
          </p:cNvPr>
          <p:cNvSpPr txBox="1"/>
          <p:nvPr/>
        </p:nvSpPr>
        <p:spPr>
          <a:xfrm>
            <a:off x="942108" y="4912157"/>
            <a:ext cx="9541593" cy="369332"/>
          </a:xfrm>
          <a:prstGeom prst="rect">
            <a:avLst/>
          </a:prstGeom>
          <a:noFill/>
        </p:spPr>
        <p:txBody>
          <a:bodyPr wrap="square" rtlCol="0">
            <a:spAutoFit/>
          </a:bodyPr>
          <a:lstStyle/>
          <a:p>
            <a:r>
              <a:rPr lang="nl-BE" b="1" dirty="0">
                <a:solidFill>
                  <a:srgbClr val="F29000"/>
                </a:solidFill>
              </a:rPr>
              <a:t>D) Peter Wouters</a:t>
            </a:r>
          </a:p>
        </p:txBody>
      </p:sp>
      <p:pic>
        <p:nvPicPr>
          <p:cNvPr id="4" name="Afbeelding 3" descr="Afbeelding met persoon, kleding, Menselijk gezicht, person&#10;&#10;Automatisch gegenereerde beschrijving">
            <a:extLst>
              <a:ext uri="{FF2B5EF4-FFF2-40B4-BE49-F238E27FC236}">
                <a16:creationId xmlns:a16="http://schemas.microsoft.com/office/drawing/2014/main" id="{73797BA2-7502-F550-DD58-F299DAA51A9E}"/>
              </a:ext>
            </a:extLst>
          </p:cNvPr>
          <p:cNvPicPr>
            <a:picLocks noChangeAspect="1"/>
          </p:cNvPicPr>
          <p:nvPr/>
        </p:nvPicPr>
        <p:blipFill>
          <a:blip r:embed="rId3">
            <a:extLst>
              <a:ext uri="{28A0092B-C50C-407E-A947-70E740481C1C}">
                <a14:useLocalDpi xmlns:a14="http://schemas.microsoft.com/office/drawing/2010/main" val="0"/>
              </a:ext>
            </a:extLst>
          </a:blip>
          <a:srcRect l="40108" r="7028"/>
          <a:stretch/>
        </p:blipFill>
        <p:spPr bwMode="auto">
          <a:xfrm>
            <a:off x="8803758" y="299697"/>
            <a:ext cx="3030279" cy="3821430"/>
          </a:xfrm>
          <a:prstGeom prst="rect">
            <a:avLst/>
          </a:prstGeom>
          <a:noFill/>
          <a:ln>
            <a:noFill/>
          </a:ln>
        </p:spPr>
      </p:pic>
    </p:spTree>
    <p:extLst>
      <p:ext uri="{BB962C8B-B14F-4D97-AF65-F5344CB8AC3E}">
        <p14:creationId xmlns:p14="http://schemas.microsoft.com/office/powerpoint/2010/main" val="20804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iterate type="lt">
                                    <p:tmAbs val="0"/>
                                  </p:iterate>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iterate type="lt">
                                    <p:tmAbs val="0"/>
                                  </p:iterate>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0"/>
                                  </p:iterate>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iterate type="lt">
                                    <p:tmAbs val="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8" presetClass="emph" presetSubtype="0" fill="hold" grpId="1" nodeType="clickEffect">
                                  <p:stCondLst>
                                    <p:cond delay="0"/>
                                  </p:stCondLst>
                                  <p:iterate type="lt">
                                    <p:tmPct val="10000"/>
                                  </p:iterate>
                                  <p:childTnLst>
                                    <p:animClr clrSpc="rgb" dir="cw">
                                      <p:cBhvr override="childStyle">
                                        <p:cTn id="20" dur="500" fill="hold"/>
                                        <p:tgtEl>
                                          <p:spTgt spid="5"/>
                                        </p:tgtEl>
                                        <p:attrNameLst>
                                          <p:attrName>style.color</p:attrName>
                                        </p:attrNameLst>
                                      </p:cBhvr>
                                      <p:to>
                                        <a:schemeClr val="accent2"/>
                                      </p:to>
                                    </p:animClr>
                                    <p:animClr clrSpc="rgb" dir="cw">
                                      <p:cBhvr>
                                        <p:cTn id="21" dur="500" fill="hold"/>
                                        <p:tgtEl>
                                          <p:spTgt spid="5"/>
                                        </p:tgtEl>
                                        <p:attrNameLst>
                                          <p:attrName>fillcolor</p:attrName>
                                        </p:attrNameLst>
                                      </p:cBhvr>
                                      <p:to>
                                        <a:schemeClr val="accent2"/>
                                      </p:to>
                                    </p:animClr>
                                    <p:set>
                                      <p:cBhvr>
                                        <p:cTn id="22" dur="500" fill="hold"/>
                                        <p:tgtEl>
                                          <p:spTgt spid="5"/>
                                        </p:tgtEl>
                                        <p:attrNameLst>
                                          <p:attrName>fill.type</p:attrName>
                                        </p:attrNameLst>
                                      </p:cBhvr>
                                      <p:to>
                                        <p:strVal val="solid"/>
                                      </p:to>
                                    </p:set>
                                    <p:anim to="1.5" calcmode="lin" valueType="num">
                                      <p:cBhvr override="childStyle">
                                        <p:cTn id="23" dur="500" fill="hold"/>
                                        <p:tgtEl>
                                          <p:spTgt spid="5"/>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5" grpId="1"/>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52D9C-D0BA-F2E5-375D-DAA623FE08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9FECB1-FB60-91F7-B22A-5BD3FFA38835}"/>
              </a:ext>
            </a:extLst>
          </p:cNvPr>
          <p:cNvSpPr>
            <a:spLocks noGrp="1"/>
          </p:cNvSpPr>
          <p:nvPr>
            <p:ph type="title"/>
          </p:nvPr>
        </p:nvSpPr>
        <p:spPr/>
        <p:txBody>
          <a:bodyPr/>
          <a:lstStyle/>
          <a:p>
            <a:r>
              <a:rPr lang="nl-BE" dirty="0"/>
              <a:t>Vraag 7</a:t>
            </a:r>
          </a:p>
        </p:txBody>
      </p:sp>
      <p:sp>
        <p:nvSpPr>
          <p:cNvPr id="3" name="Tijdelijke aanduiding voor inhoud 2">
            <a:extLst>
              <a:ext uri="{FF2B5EF4-FFF2-40B4-BE49-F238E27FC236}">
                <a16:creationId xmlns:a16="http://schemas.microsoft.com/office/drawing/2014/main" id="{267B0890-ABF3-8E82-3D13-10F032564E3D}"/>
              </a:ext>
            </a:extLst>
          </p:cNvPr>
          <p:cNvSpPr>
            <a:spLocks noGrp="1"/>
          </p:cNvSpPr>
          <p:nvPr>
            <p:ph idx="1"/>
          </p:nvPr>
        </p:nvSpPr>
        <p:spPr>
          <a:xfrm>
            <a:off x="838199" y="1573619"/>
            <a:ext cx="11147109" cy="744709"/>
          </a:xfrm>
        </p:spPr>
        <p:txBody>
          <a:bodyPr>
            <a:normAutofit/>
          </a:bodyPr>
          <a:lstStyle/>
          <a:p>
            <a:r>
              <a:rPr lang="nl-BE" sz="2400" dirty="0"/>
              <a:t>Vervolledig het logo van Samana en benoem de kleuren die je gebruikt.</a:t>
            </a:r>
          </a:p>
          <a:p>
            <a:endParaRPr lang="nl-BE" dirty="0"/>
          </a:p>
        </p:txBody>
      </p:sp>
      <p:pic>
        <p:nvPicPr>
          <p:cNvPr id="4" name="Afbeelding 3" descr="Afbeelding met tekst, Lettertype, Graphics, logo&#10;&#10;Automatisch gegenereerde beschrijving">
            <a:extLst>
              <a:ext uri="{FF2B5EF4-FFF2-40B4-BE49-F238E27FC236}">
                <a16:creationId xmlns:a16="http://schemas.microsoft.com/office/drawing/2014/main" id="{C67EC161-8623-9851-5203-7DCAB8470C34}"/>
              </a:ext>
            </a:extLst>
          </p:cNvPr>
          <p:cNvPicPr>
            <a:picLocks noChangeAspect="1"/>
          </p:cNvPicPr>
          <p:nvPr/>
        </p:nvPicPr>
        <p:blipFill rotWithShape="1">
          <a:blip r:embed="rId3">
            <a:extLst>
              <a:ext uri="{28A0092B-C50C-407E-A947-70E740481C1C}">
                <a14:useLocalDpi xmlns:a14="http://schemas.microsoft.com/office/drawing/2010/main" val="0"/>
              </a:ext>
            </a:extLst>
          </a:blip>
          <a:srcRect t="20285"/>
          <a:stretch/>
        </p:blipFill>
        <p:spPr bwMode="auto">
          <a:xfrm>
            <a:off x="2833101" y="3084781"/>
            <a:ext cx="5566619" cy="1860617"/>
          </a:xfrm>
          <a:prstGeom prst="rect">
            <a:avLst/>
          </a:prstGeom>
          <a:noFill/>
          <a:ln>
            <a:noFill/>
          </a:ln>
          <a:extLst>
            <a:ext uri="{53640926-AAD7-44D8-BBD7-CCE9431645EC}">
              <a14:shadowObscured xmlns:a14="http://schemas.microsoft.com/office/drawing/2010/main"/>
            </a:ext>
          </a:extLst>
        </p:spPr>
      </p:pic>
      <p:sp>
        <p:nvSpPr>
          <p:cNvPr id="9" name="Rechthoek 8">
            <a:extLst>
              <a:ext uri="{FF2B5EF4-FFF2-40B4-BE49-F238E27FC236}">
                <a16:creationId xmlns:a16="http://schemas.microsoft.com/office/drawing/2014/main" id="{C5F74EDA-86D1-3B17-95E4-35785D5B22F8}"/>
              </a:ext>
            </a:extLst>
          </p:cNvPr>
          <p:cNvSpPr/>
          <p:nvPr/>
        </p:nvSpPr>
        <p:spPr>
          <a:xfrm>
            <a:off x="9239693" y="5730949"/>
            <a:ext cx="2413591" cy="956930"/>
          </a:xfrm>
          <a:prstGeom prst="rect">
            <a:avLst/>
          </a:prstGeom>
          <a:solidFill>
            <a:schemeClr val="bg1"/>
          </a:solidFill>
          <a:ln w="12700" cap="flat" cmpd="sng" algn="ctr">
            <a:noFill/>
            <a:prstDash val="solid"/>
            <a:miter lim="800000"/>
          </a:ln>
          <a:effectLst/>
        </p:spPr>
        <p:txBody>
          <a:bodyPr rtlCol="0" anchor="ctr"/>
          <a:lstStyle/>
          <a:p>
            <a:pPr marL="0" marR="0" indent="0" algn="l" defTabSz="914400" eaLnBrk="1" fontAlgn="auto" latinLnBrk="0" hangingPunct="1">
              <a:lnSpc>
                <a:spcPct val="100000"/>
              </a:lnSpc>
              <a:spcBef>
                <a:spcPts val="0"/>
              </a:spcBef>
              <a:spcAft>
                <a:spcPts val="0"/>
              </a:spcAft>
              <a:buClrTx/>
              <a:buSzTx/>
              <a:buFontTx/>
              <a:buNone/>
              <a:tabLst/>
            </a:pPr>
            <a:endParaRPr kumimoji="0" lang="nl-BE" sz="1800" b="0" i="0" u="none" strike="noStrike" kern="0" cap="all" spc="0" normalizeH="0" baseline="0" noProof="0" dirty="0">
              <a:ln>
                <a:noFill/>
              </a:ln>
              <a:solidFill>
                <a:srgbClr val="FFFFFF"/>
              </a:solidFill>
              <a:effectLst/>
              <a:uLnTx/>
              <a:uFillTx/>
              <a:latin typeface="Arial" charset="0"/>
              <a:ea typeface=""/>
              <a:cs typeface=""/>
            </a:endParaRPr>
          </a:p>
        </p:txBody>
      </p:sp>
    </p:spTree>
    <p:extLst>
      <p:ext uri="{BB962C8B-B14F-4D97-AF65-F5344CB8AC3E}">
        <p14:creationId xmlns:p14="http://schemas.microsoft.com/office/powerpoint/2010/main" val="270725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4C430-7B8E-A734-5D6D-7F94AB3C6A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F0B5642-9D6C-91A5-870A-5C87350DB1FC}"/>
              </a:ext>
            </a:extLst>
          </p:cNvPr>
          <p:cNvSpPr>
            <a:spLocks noGrp="1"/>
          </p:cNvSpPr>
          <p:nvPr>
            <p:ph type="title"/>
          </p:nvPr>
        </p:nvSpPr>
        <p:spPr/>
        <p:txBody>
          <a:bodyPr/>
          <a:lstStyle/>
          <a:p>
            <a:r>
              <a:rPr lang="nl-BE" dirty="0"/>
              <a:t>Vraag 8</a:t>
            </a:r>
          </a:p>
        </p:txBody>
      </p:sp>
      <p:sp>
        <p:nvSpPr>
          <p:cNvPr id="3" name="Tijdelijke aanduiding voor inhoud 2">
            <a:extLst>
              <a:ext uri="{FF2B5EF4-FFF2-40B4-BE49-F238E27FC236}">
                <a16:creationId xmlns:a16="http://schemas.microsoft.com/office/drawing/2014/main" id="{6809C3F9-1DE5-B9D9-DEA7-D5D5D9C7B924}"/>
              </a:ext>
            </a:extLst>
          </p:cNvPr>
          <p:cNvSpPr>
            <a:spLocks noGrp="1"/>
          </p:cNvSpPr>
          <p:nvPr>
            <p:ph idx="1"/>
          </p:nvPr>
        </p:nvSpPr>
        <p:spPr>
          <a:xfrm>
            <a:off x="838200" y="1573619"/>
            <a:ext cx="10515600" cy="744709"/>
          </a:xfrm>
        </p:spPr>
        <p:txBody>
          <a:bodyPr>
            <a:normAutofit fontScale="92500" lnSpcReduction="20000"/>
          </a:bodyPr>
          <a:lstStyle/>
          <a:p>
            <a:r>
              <a:rPr lang="nl-BE" sz="2400" dirty="0"/>
              <a:t>In welk jaar heeft de naamswijziging plaatsgevonden van </a:t>
            </a:r>
          </a:p>
          <a:p>
            <a:r>
              <a:rPr lang="nl-BE" sz="2400" dirty="0"/>
              <a:t>Ziekenzorg CM naar Samana?</a:t>
            </a:r>
          </a:p>
          <a:p>
            <a:endParaRPr lang="nl-BE" dirty="0"/>
          </a:p>
        </p:txBody>
      </p:sp>
      <p:sp>
        <p:nvSpPr>
          <p:cNvPr id="5" name="Tekstvak 4">
            <a:extLst>
              <a:ext uri="{FF2B5EF4-FFF2-40B4-BE49-F238E27FC236}">
                <a16:creationId xmlns:a16="http://schemas.microsoft.com/office/drawing/2014/main" id="{12DF1A4E-F831-8C5F-4878-419DDDD46D02}"/>
              </a:ext>
            </a:extLst>
          </p:cNvPr>
          <p:cNvSpPr txBox="1"/>
          <p:nvPr/>
        </p:nvSpPr>
        <p:spPr>
          <a:xfrm>
            <a:off x="942108" y="2711733"/>
            <a:ext cx="9998793" cy="369332"/>
          </a:xfrm>
          <a:prstGeom prst="rect">
            <a:avLst/>
          </a:prstGeom>
          <a:noFill/>
        </p:spPr>
        <p:txBody>
          <a:bodyPr wrap="square" rtlCol="0">
            <a:spAutoFit/>
          </a:bodyPr>
          <a:lstStyle/>
          <a:p>
            <a:r>
              <a:rPr lang="nl-BE" b="1" dirty="0">
                <a:solidFill>
                  <a:srgbClr val="F29000"/>
                </a:solidFill>
              </a:rPr>
              <a:t>A) 2015</a:t>
            </a:r>
          </a:p>
        </p:txBody>
      </p:sp>
      <p:sp>
        <p:nvSpPr>
          <p:cNvPr id="6" name="Tekstvak 5">
            <a:extLst>
              <a:ext uri="{FF2B5EF4-FFF2-40B4-BE49-F238E27FC236}">
                <a16:creationId xmlns:a16="http://schemas.microsoft.com/office/drawing/2014/main" id="{9BCA7C65-B269-17BE-0185-410A34B38838}"/>
              </a:ext>
            </a:extLst>
          </p:cNvPr>
          <p:cNvSpPr txBox="1"/>
          <p:nvPr/>
        </p:nvSpPr>
        <p:spPr>
          <a:xfrm>
            <a:off x="942108" y="3369820"/>
            <a:ext cx="10147649" cy="369332"/>
          </a:xfrm>
          <a:prstGeom prst="rect">
            <a:avLst/>
          </a:prstGeom>
          <a:noFill/>
        </p:spPr>
        <p:txBody>
          <a:bodyPr wrap="square" rtlCol="0">
            <a:spAutoFit/>
          </a:bodyPr>
          <a:lstStyle/>
          <a:p>
            <a:r>
              <a:rPr lang="nl-BE" b="1" dirty="0">
                <a:solidFill>
                  <a:srgbClr val="F29000"/>
                </a:solidFill>
              </a:rPr>
              <a:t>B) 2016</a:t>
            </a:r>
          </a:p>
        </p:txBody>
      </p:sp>
      <p:sp>
        <p:nvSpPr>
          <p:cNvPr id="7" name="Tekstvak 6">
            <a:extLst>
              <a:ext uri="{FF2B5EF4-FFF2-40B4-BE49-F238E27FC236}">
                <a16:creationId xmlns:a16="http://schemas.microsoft.com/office/drawing/2014/main" id="{9A04661A-474C-1B56-2050-7C3A274FA379}"/>
              </a:ext>
            </a:extLst>
          </p:cNvPr>
          <p:cNvSpPr txBox="1"/>
          <p:nvPr/>
        </p:nvSpPr>
        <p:spPr>
          <a:xfrm>
            <a:off x="942109" y="4121127"/>
            <a:ext cx="11147110" cy="369332"/>
          </a:xfrm>
          <a:prstGeom prst="rect">
            <a:avLst/>
          </a:prstGeom>
          <a:noFill/>
        </p:spPr>
        <p:txBody>
          <a:bodyPr wrap="square" rtlCol="0">
            <a:spAutoFit/>
          </a:bodyPr>
          <a:lstStyle/>
          <a:p>
            <a:r>
              <a:rPr lang="nl-BE" b="1" dirty="0">
                <a:solidFill>
                  <a:srgbClr val="F29000"/>
                </a:solidFill>
              </a:rPr>
              <a:t>C) 2017</a:t>
            </a:r>
          </a:p>
        </p:txBody>
      </p:sp>
      <p:sp>
        <p:nvSpPr>
          <p:cNvPr id="8" name="Tekstvak 7">
            <a:extLst>
              <a:ext uri="{FF2B5EF4-FFF2-40B4-BE49-F238E27FC236}">
                <a16:creationId xmlns:a16="http://schemas.microsoft.com/office/drawing/2014/main" id="{256F8A82-8211-823E-E7BE-8AD5C24E5E32}"/>
              </a:ext>
            </a:extLst>
          </p:cNvPr>
          <p:cNvSpPr txBox="1"/>
          <p:nvPr/>
        </p:nvSpPr>
        <p:spPr>
          <a:xfrm>
            <a:off x="942108" y="4912157"/>
            <a:ext cx="9541593" cy="369332"/>
          </a:xfrm>
          <a:prstGeom prst="rect">
            <a:avLst/>
          </a:prstGeom>
          <a:noFill/>
        </p:spPr>
        <p:txBody>
          <a:bodyPr wrap="square" rtlCol="0">
            <a:spAutoFit/>
          </a:bodyPr>
          <a:lstStyle/>
          <a:p>
            <a:r>
              <a:rPr lang="nl-BE" b="1" dirty="0">
                <a:solidFill>
                  <a:srgbClr val="F29000"/>
                </a:solidFill>
              </a:rPr>
              <a:t>D) 2018</a:t>
            </a:r>
          </a:p>
        </p:txBody>
      </p:sp>
    </p:spTree>
    <p:extLst>
      <p:ext uri="{BB962C8B-B14F-4D97-AF65-F5344CB8AC3E}">
        <p14:creationId xmlns:p14="http://schemas.microsoft.com/office/powerpoint/2010/main" val="27966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0"/>
                                  </p:iterate>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8" presetClass="emph" presetSubtype="0" fill="hold" grpId="1" nodeType="clickEffect">
                                  <p:stCondLst>
                                    <p:cond delay="0"/>
                                  </p:stCondLst>
                                  <p:iterate type="lt">
                                    <p:tmPct val="10000"/>
                                  </p:iterate>
                                  <p:childTnLst>
                                    <p:animClr clrSpc="rgb" dir="cw">
                                      <p:cBhvr override="childStyle">
                                        <p:cTn id="22" dur="500" fill="hold"/>
                                        <p:tgtEl>
                                          <p:spTgt spid="6"/>
                                        </p:tgtEl>
                                        <p:attrNameLst>
                                          <p:attrName>style.color</p:attrName>
                                        </p:attrNameLst>
                                      </p:cBhvr>
                                      <p:to>
                                        <a:schemeClr val="accent2"/>
                                      </p:to>
                                    </p:animClr>
                                    <p:animClr clrSpc="rgb" dir="cw">
                                      <p:cBhvr>
                                        <p:cTn id="23" dur="500" fill="hold"/>
                                        <p:tgtEl>
                                          <p:spTgt spid="6"/>
                                        </p:tgtEl>
                                        <p:attrNameLst>
                                          <p:attrName>fillcolor</p:attrName>
                                        </p:attrNameLst>
                                      </p:cBhvr>
                                      <p:to>
                                        <a:schemeClr val="accent2"/>
                                      </p:to>
                                    </p:animClr>
                                    <p:set>
                                      <p:cBhvr>
                                        <p:cTn id="24" dur="500" fill="hold"/>
                                        <p:tgtEl>
                                          <p:spTgt spid="6"/>
                                        </p:tgtEl>
                                        <p:attrNameLst>
                                          <p:attrName>fill.type</p:attrName>
                                        </p:attrNameLst>
                                      </p:cBhvr>
                                      <p:to>
                                        <p:strVal val="solid"/>
                                      </p:to>
                                    </p:set>
                                    <p:anim to="1.5" calcmode="lin" valueType="num">
                                      <p:cBhvr override="childStyle">
                                        <p:cTn id="25" dur="500" fill="hold"/>
                                        <p:tgtEl>
                                          <p:spTgt spid="6"/>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6" grpId="1"/>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34B81-B743-989A-9A2C-04E858C71E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9DECF3-8A6F-489D-C8A6-06C7AC905B35}"/>
              </a:ext>
            </a:extLst>
          </p:cNvPr>
          <p:cNvSpPr>
            <a:spLocks noGrp="1"/>
          </p:cNvSpPr>
          <p:nvPr>
            <p:ph type="title"/>
          </p:nvPr>
        </p:nvSpPr>
        <p:spPr/>
        <p:txBody>
          <a:bodyPr/>
          <a:lstStyle/>
          <a:p>
            <a:r>
              <a:rPr lang="nl-BE" dirty="0"/>
              <a:t>Vraag 9</a:t>
            </a:r>
          </a:p>
        </p:txBody>
      </p:sp>
      <p:sp>
        <p:nvSpPr>
          <p:cNvPr id="3" name="Tijdelijke aanduiding voor inhoud 2">
            <a:extLst>
              <a:ext uri="{FF2B5EF4-FFF2-40B4-BE49-F238E27FC236}">
                <a16:creationId xmlns:a16="http://schemas.microsoft.com/office/drawing/2014/main" id="{5F57B8F6-A5F6-F8B8-A393-D0F93F0F3AD0}"/>
              </a:ext>
            </a:extLst>
          </p:cNvPr>
          <p:cNvSpPr>
            <a:spLocks noGrp="1"/>
          </p:cNvSpPr>
          <p:nvPr>
            <p:ph idx="1"/>
          </p:nvPr>
        </p:nvSpPr>
        <p:spPr>
          <a:xfrm>
            <a:off x="838200" y="1573619"/>
            <a:ext cx="10515600" cy="744709"/>
          </a:xfrm>
        </p:spPr>
        <p:txBody>
          <a:bodyPr>
            <a:normAutofit/>
          </a:bodyPr>
          <a:lstStyle/>
          <a:p>
            <a:r>
              <a:rPr lang="nl-BE" sz="2400" dirty="0"/>
              <a:t>Hoeveel dromen willen we met Samana dit jaar waarmaken?</a:t>
            </a:r>
          </a:p>
          <a:p>
            <a:endParaRPr lang="nl-BE" dirty="0"/>
          </a:p>
        </p:txBody>
      </p:sp>
      <p:sp>
        <p:nvSpPr>
          <p:cNvPr id="5" name="Tekstvak 4">
            <a:extLst>
              <a:ext uri="{FF2B5EF4-FFF2-40B4-BE49-F238E27FC236}">
                <a16:creationId xmlns:a16="http://schemas.microsoft.com/office/drawing/2014/main" id="{F4AB47F4-3FA6-B148-1A4B-5C2036FDC542}"/>
              </a:ext>
            </a:extLst>
          </p:cNvPr>
          <p:cNvSpPr txBox="1"/>
          <p:nvPr/>
        </p:nvSpPr>
        <p:spPr>
          <a:xfrm>
            <a:off x="942108" y="2711733"/>
            <a:ext cx="9998793" cy="369332"/>
          </a:xfrm>
          <a:prstGeom prst="rect">
            <a:avLst/>
          </a:prstGeom>
          <a:noFill/>
        </p:spPr>
        <p:txBody>
          <a:bodyPr wrap="square" rtlCol="0">
            <a:spAutoFit/>
          </a:bodyPr>
          <a:lstStyle/>
          <a:p>
            <a:r>
              <a:rPr lang="nl-BE" b="1" dirty="0">
                <a:solidFill>
                  <a:srgbClr val="F29000"/>
                </a:solidFill>
              </a:rPr>
              <a:t>A) 1.000</a:t>
            </a:r>
          </a:p>
        </p:txBody>
      </p:sp>
      <p:sp>
        <p:nvSpPr>
          <p:cNvPr id="6" name="Tekstvak 5">
            <a:extLst>
              <a:ext uri="{FF2B5EF4-FFF2-40B4-BE49-F238E27FC236}">
                <a16:creationId xmlns:a16="http://schemas.microsoft.com/office/drawing/2014/main" id="{E2031FC6-05C7-0E37-6059-1190992CAD06}"/>
              </a:ext>
            </a:extLst>
          </p:cNvPr>
          <p:cNvSpPr txBox="1"/>
          <p:nvPr/>
        </p:nvSpPr>
        <p:spPr>
          <a:xfrm>
            <a:off x="942108" y="3369820"/>
            <a:ext cx="10147649" cy="369332"/>
          </a:xfrm>
          <a:prstGeom prst="rect">
            <a:avLst/>
          </a:prstGeom>
          <a:noFill/>
        </p:spPr>
        <p:txBody>
          <a:bodyPr wrap="square" rtlCol="0">
            <a:spAutoFit/>
          </a:bodyPr>
          <a:lstStyle/>
          <a:p>
            <a:r>
              <a:rPr lang="nl-BE" b="1" dirty="0">
                <a:solidFill>
                  <a:srgbClr val="F29000"/>
                </a:solidFill>
              </a:rPr>
              <a:t>B) 2.000</a:t>
            </a:r>
          </a:p>
        </p:txBody>
      </p:sp>
      <p:sp>
        <p:nvSpPr>
          <p:cNvPr id="7" name="Tekstvak 6">
            <a:extLst>
              <a:ext uri="{FF2B5EF4-FFF2-40B4-BE49-F238E27FC236}">
                <a16:creationId xmlns:a16="http://schemas.microsoft.com/office/drawing/2014/main" id="{1B1C7243-C1F2-67F8-C722-608D58EA2D57}"/>
              </a:ext>
            </a:extLst>
          </p:cNvPr>
          <p:cNvSpPr txBox="1"/>
          <p:nvPr/>
        </p:nvSpPr>
        <p:spPr>
          <a:xfrm>
            <a:off x="942109" y="4121127"/>
            <a:ext cx="11147110" cy="369332"/>
          </a:xfrm>
          <a:prstGeom prst="rect">
            <a:avLst/>
          </a:prstGeom>
          <a:noFill/>
        </p:spPr>
        <p:txBody>
          <a:bodyPr wrap="square" rtlCol="0">
            <a:spAutoFit/>
          </a:bodyPr>
          <a:lstStyle/>
          <a:p>
            <a:r>
              <a:rPr lang="nl-BE" b="1" dirty="0">
                <a:solidFill>
                  <a:srgbClr val="F29000"/>
                </a:solidFill>
              </a:rPr>
              <a:t>C) 3.000</a:t>
            </a:r>
          </a:p>
        </p:txBody>
      </p:sp>
      <p:sp>
        <p:nvSpPr>
          <p:cNvPr id="8" name="Tekstvak 7">
            <a:extLst>
              <a:ext uri="{FF2B5EF4-FFF2-40B4-BE49-F238E27FC236}">
                <a16:creationId xmlns:a16="http://schemas.microsoft.com/office/drawing/2014/main" id="{3261FDA8-E130-1737-888F-0F8EEE3C3690}"/>
              </a:ext>
            </a:extLst>
          </p:cNvPr>
          <p:cNvSpPr txBox="1"/>
          <p:nvPr/>
        </p:nvSpPr>
        <p:spPr>
          <a:xfrm>
            <a:off x="942108" y="4912157"/>
            <a:ext cx="9541593" cy="369332"/>
          </a:xfrm>
          <a:prstGeom prst="rect">
            <a:avLst/>
          </a:prstGeom>
          <a:noFill/>
        </p:spPr>
        <p:txBody>
          <a:bodyPr wrap="square" rtlCol="0">
            <a:spAutoFit/>
          </a:bodyPr>
          <a:lstStyle/>
          <a:p>
            <a:r>
              <a:rPr lang="nl-BE" b="1" dirty="0">
                <a:solidFill>
                  <a:srgbClr val="F29000"/>
                </a:solidFill>
              </a:rPr>
              <a:t>D) 5.000</a:t>
            </a:r>
          </a:p>
        </p:txBody>
      </p:sp>
    </p:spTree>
    <p:extLst>
      <p:ext uri="{BB962C8B-B14F-4D97-AF65-F5344CB8AC3E}">
        <p14:creationId xmlns:p14="http://schemas.microsoft.com/office/powerpoint/2010/main" val="1755018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iterate type="lt">
                                    <p:tmAbs val="0"/>
                                  </p:iterate>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0"/>
                                  </p:iterate>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iterate type="lt">
                                    <p:tmAbs val="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8" presetClass="emph" presetSubtype="0" fill="hold" grpId="1" nodeType="clickEffect">
                                  <p:stCondLst>
                                    <p:cond delay="0"/>
                                  </p:stCondLst>
                                  <p:iterate type="lt">
                                    <p:tmPct val="10000"/>
                                  </p:iterate>
                                  <p:childTnLst>
                                    <p:animClr clrSpc="rgb" dir="cw">
                                      <p:cBhvr override="childStyle">
                                        <p:cTn id="20" dur="500" fill="hold"/>
                                        <p:tgtEl>
                                          <p:spTgt spid="7"/>
                                        </p:tgtEl>
                                        <p:attrNameLst>
                                          <p:attrName>style.color</p:attrName>
                                        </p:attrNameLst>
                                      </p:cBhvr>
                                      <p:to>
                                        <a:schemeClr val="accent2"/>
                                      </p:to>
                                    </p:animClr>
                                    <p:animClr clrSpc="rgb" dir="cw">
                                      <p:cBhvr>
                                        <p:cTn id="21" dur="500" fill="hold"/>
                                        <p:tgtEl>
                                          <p:spTgt spid="7"/>
                                        </p:tgtEl>
                                        <p:attrNameLst>
                                          <p:attrName>fillcolor</p:attrName>
                                        </p:attrNameLst>
                                      </p:cBhvr>
                                      <p:to>
                                        <a:schemeClr val="accent2"/>
                                      </p:to>
                                    </p:animClr>
                                    <p:set>
                                      <p:cBhvr>
                                        <p:cTn id="22" dur="500" fill="hold"/>
                                        <p:tgtEl>
                                          <p:spTgt spid="7"/>
                                        </p:tgtEl>
                                        <p:attrNameLst>
                                          <p:attrName>fill.type</p:attrName>
                                        </p:attrNameLst>
                                      </p:cBhvr>
                                      <p:to>
                                        <p:strVal val="solid"/>
                                      </p:to>
                                    </p:set>
                                    <p:anim to="1.5" calcmode="lin" valueType="num">
                                      <p:cBhvr override="childStyle">
                                        <p:cTn id="23" dur="500" fill="hold"/>
                                        <p:tgtEl>
                                          <p:spTgt spid="7"/>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P spid="7" grpId="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74F29-8E01-7BEB-A09E-F45BE0AE427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37DDBF6-0C25-8CF9-5F92-98B7BE79B818}"/>
              </a:ext>
            </a:extLst>
          </p:cNvPr>
          <p:cNvSpPr>
            <a:spLocks noGrp="1"/>
          </p:cNvSpPr>
          <p:nvPr>
            <p:ph type="title"/>
          </p:nvPr>
        </p:nvSpPr>
        <p:spPr/>
        <p:txBody>
          <a:bodyPr/>
          <a:lstStyle/>
          <a:p>
            <a:r>
              <a:rPr lang="nl-BE" dirty="0"/>
              <a:t>Vraag 10</a:t>
            </a:r>
          </a:p>
        </p:txBody>
      </p:sp>
      <p:sp>
        <p:nvSpPr>
          <p:cNvPr id="3" name="Tijdelijke aanduiding voor inhoud 2">
            <a:extLst>
              <a:ext uri="{FF2B5EF4-FFF2-40B4-BE49-F238E27FC236}">
                <a16:creationId xmlns:a16="http://schemas.microsoft.com/office/drawing/2014/main" id="{391D8D3C-90E9-6BD1-5186-F533C3FCE89F}"/>
              </a:ext>
            </a:extLst>
          </p:cNvPr>
          <p:cNvSpPr>
            <a:spLocks noGrp="1"/>
          </p:cNvSpPr>
          <p:nvPr>
            <p:ph idx="1"/>
          </p:nvPr>
        </p:nvSpPr>
        <p:spPr>
          <a:xfrm>
            <a:off x="838200" y="1573619"/>
            <a:ext cx="10515600" cy="744709"/>
          </a:xfrm>
        </p:spPr>
        <p:txBody>
          <a:bodyPr>
            <a:normAutofit/>
          </a:bodyPr>
          <a:lstStyle/>
          <a:p>
            <a:r>
              <a:rPr lang="nl-BE" sz="2400" dirty="0"/>
              <a:t>Wat is het ‘</a:t>
            </a:r>
            <a:r>
              <a:rPr lang="nl-BE" sz="2400" dirty="0" err="1"/>
              <a:t>verjaardagsvriendenboek</a:t>
            </a:r>
            <a:r>
              <a:rPr lang="nl-BE" sz="2400" dirty="0"/>
              <a:t>’ van Samana?</a:t>
            </a:r>
          </a:p>
          <a:p>
            <a:endParaRPr lang="nl-BE" dirty="0"/>
          </a:p>
        </p:txBody>
      </p:sp>
      <p:sp>
        <p:nvSpPr>
          <p:cNvPr id="5" name="Tekstvak 4">
            <a:extLst>
              <a:ext uri="{FF2B5EF4-FFF2-40B4-BE49-F238E27FC236}">
                <a16:creationId xmlns:a16="http://schemas.microsoft.com/office/drawing/2014/main" id="{EB77945F-CE19-6970-4B70-BAF6CEFA86AD}"/>
              </a:ext>
            </a:extLst>
          </p:cNvPr>
          <p:cNvSpPr txBox="1"/>
          <p:nvPr/>
        </p:nvSpPr>
        <p:spPr>
          <a:xfrm>
            <a:off x="942108" y="2711733"/>
            <a:ext cx="9998793" cy="369332"/>
          </a:xfrm>
          <a:prstGeom prst="rect">
            <a:avLst/>
          </a:prstGeom>
          <a:noFill/>
        </p:spPr>
        <p:txBody>
          <a:bodyPr wrap="square" rtlCol="0">
            <a:spAutoFit/>
          </a:bodyPr>
          <a:lstStyle/>
          <a:p>
            <a:r>
              <a:rPr lang="nl-BE" b="1" dirty="0">
                <a:solidFill>
                  <a:srgbClr val="F29000"/>
                </a:solidFill>
              </a:rPr>
              <a:t>A) Een boek met recepten</a:t>
            </a:r>
          </a:p>
        </p:txBody>
      </p:sp>
      <p:sp>
        <p:nvSpPr>
          <p:cNvPr id="6" name="Tekstvak 5">
            <a:extLst>
              <a:ext uri="{FF2B5EF4-FFF2-40B4-BE49-F238E27FC236}">
                <a16:creationId xmlns:a16="http://schemas.microsoft.com/office/drawing/2014/main" id="{1406AF52-26B3-0AF9-2420-5B786004D225}"/>
              </a:ext>
            </a:extLst>
          </p:cNvPr>
          <p:cNvSpPr txBox="1"/>
          <p:nvPr/>
        </p:nvSpPr>
        <p:spPr>
          <a:xfrm>
            <a:off x="942108" y="3369820"/>
            <a:ext cx="10147649" cy="369332"/>
          </a:xfrm>
          <a:prstGeom prst="rect">
            <a:avLst/>
          </a:prstGeom>
          <a:noFill/>
        </p:spPr>
        <p:txBody>
          <a:bodyPr wrap="square" rtlCol="0">
            <a:spAutoFit/>
          </a:bodyPr>
          <a:lstStyle/>
          <a:p>
            <a:r>
              <a:rPr lang="nl-BE" b="1" dirty="0">
                <a:solidFill>
                  <a:srgbClr val="F29000"/>
                </a:solidFill>
              </a:rPr>
              <a:t>B) Een verzameling van verhalen van jarige leden</a:t>
            </a:r>
          </a:p>
        </p:txBody>
      </p:sp>
      <p:sp>
        <p:nvSpPr>
          <p:cNvPr id="7" name="Tekstvak 6">
            <a:extLst>
              <a:ext uri="{FF2B5EF4-FFF2-40B4-BE49-F238E27FC236}">
                <a16:creationId xmlns:a16="http://schemas.microsoft.com/office/drawing/2014/main" id="{11C247EA-B250-5D2A-DF88-7B27E8208CCA}"/>
              </a:ext>
            </a:extLst>
          </p:cNvPr>
          <p:cNvSpPr txBox="1"/>
          <p:nvPr/>
        </p:nvSpPr>
        <p:spPr>
          <a:xfrm>
            <a:off x="942109" y="4121127"/>
            <a:ext cx="11147110" cy="369332"/>
          </a:xfrm>
          <a:prstGeom prst="rect">
            <a:avLst/>
          </a:prstGeom>
          <a:noFill/>
        </p:spPr>
        <p:txBody>
          <a:bodyPr wrap="square" rtlCol="0">
            <a:spAutoFit/>
          </a:bodyPr>
          <a:lstStyle/>
          <a:p>
            <a:r>
              <a:rPr lang="nl-BE" b="1" dirty="0">
                <a:solidFill>
                  <a:srgbClr val="F29000"/>
                </a:solidFill>
              </a:rPr>
              <a:t>C) Een gids voor vrijwilligers </a:t>
            </a:r>
          </a:p>
        </p:txBody>
      </p:sp>
      <p:sp>
        <p:nvSpPr>
          <p:cNvPr id="8" name="Tekstvak 7">
            <a:extLst>
              <a:ext uri="{FF2B5EF4-FFF2-40B4-BE49-F238E27FC236}">
                <a16:creationId xmlns:a16="http://schemas.microsoft.com/office/drawing/2014/main" id="{1DBAEE97-DF7E-C8C7-7605-09F47A77DDAF}"/>
              </a:ext>
            </a:extLst>
          </p:cNvPr>
          <p:cNvSpPr txBox="1"/>
          <p:nvPr/>
        </p:nvSpPr>
        <p:spPr>
          <a:xfrm>
            <a:off x="942108" y="4912157"/>
            <a:ext cx="9541593" cy="369332"/>
          </a:xfrm>
          <a:prstGeom prst="rect">
            <a:avLst/>
          </a:prstGeom>
          <a:noFill/>
        </p:spPr>
        <p:txBody>
          <a:bodyPr wrap="square" rtlCol="0">
            <a:spAutoFit/>
          </a:bodyPr>
          <a:lstStyle/>
          <a:p>
            <a:r>
              <a:rPr lang="nl-BE" b="1" dirty="0">
                <a:solidFill>
                  <a:srgbClr val="F29000"/>
                </a:solidFill>
              </a:rPr>
              <a:t>D) Een kalender met evenementen</a:t>
            </a:r>
          </a:p>
        </p:txBody>
      </p:sp>
    </p:spTree>
    <p:extLst>
      <p:ext uri="{BB962C8B-B14F-4D97-AF65-F5344CB8AC3E}">
        <p14:creationId xmlns:p14="http://schemas.microsoft.com/office/powerpoint/2010/main" val="100392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iterate type="lt">
                                    <p:tmAbs val="0"/>
                                  </p:iterate>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0"/>
                                  </p:iterate>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iterate type="lt">
                                    <p:tmAbs val="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8" presetClass="emph" presetSubtype="0" fill="hold" grpId="1" nodeType="clickEffect">
                                  <p:stCondLst>
                                    <p:cond delay="0"/>
                                  </p:stCondLst>
                                  <p:iterate type="lt">
                                    <p:tmPct val="10000"/>
                                  </p:iterate>
                                  <p:childTnLst>
                                    <p:animClr clrSpc="rgb" dir="cw">
                                      <p:cBhvr override="childStyle">
                                        <p:cTn id="20" dur="500" fill="hold"/>
                                        <p:tgtEl>
                                          <p:spTgt spid="6"/>
                                        </p:tgtEl>
                                        <p:attrNameLst>
                                          <p:attrName>style.color</p:attrName>
                                        </p:attrNameLst>
                                      </p:cBhvr>
                                      <p:to>
                                        <a:schemeClr val="accent2"/>
                                      </p:to>
                                    </p:animClr>
                                    <p:animClr clrSpc="rgb" dir="cw">
                                      <p:cBhvr>
                                        <p:cTn id="21" dur="500" fill="hold"/>
                                        <p:tgtEl>
                                          <p:spTgt spid="6"/>
                                        </p:tgtEl>
                                        <p:attrNameLst>
                                          <p:attrName>fillcolor</p:attrName>
                                        </p:attrNameLst>
                                      </p:cBhvr>
                                      <p:to>
                                        <a:schemeClr val="accent2"/>
                                      </p:to>
                                    </p:animClr>
                                    <p:set>
                                      <p:cBhvr>
                                        <p:cTn id="22" dur="500" fill="hold"/>
                                        <p:tgtEl>
                                          <p:spTgt spid="6"/>
                                        </p:tgtEl>
                                        <p:attrNameLst>
                                          <p:attrName>fill.type</p:attrName>
                                        </p:attrNameLst>
                                      </p:cBhvr>
                                      <p:to>
                                        <p:strVal val="solid"/>
                                      </p:to>
                                    </p:set>
                                    <p:anim to="1.5" calcmode="lin" valueType="num">
                                      <p:cBhvr override="childStyle">
                                        <p:cTn id="23" dur="500" fill="hold"/>
                                        <p:tgtEl>
                                          <p:spTgt spid="6"/>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6" grpId="1"/>
      <p:bldP spid="7" grpId="0"/>
      <p:bldP spid="8" grpId="0"/>
    </p:bldLst>
  </p:timing>
</p:sld>
</file>

<file path=ppt/theme/theme1.xml><?xml version="1.0" encoding="utf-8"?>
<a:theme xmlns:a="http://schemas.openxmlformats.org/drawingml/2006/main" name="Office-thema">
  <a:themeElements>
    <a:clrScheme name="Samana-kleuren 1">
      <a:dk1>
        <a:srgbClr val="000000"/>
      </a:dk1>
      <a:lt1>
        <a:srgbClr val="FFFFFF"/>
      </a:lt1>
      <a:dk2>
        <a:srgbClr val="44546A"/>
      </a:dk2>
      <a:lt2>
        <a:srgbClr val="E7E6E6"/>
      </a:lt2>
      <a:accent1>
        <a:srgbClr val="0A487D"/>
      </a:accent1>
      <a:accent2>
        <a:srgbClr val="F29000"/>
      </a:accent2>
      <a:accent3>
        <a:srgbClr val="48AF65"/>
      </a:accent3>
      <a:accent4>
        <a:srgbClr val="DFDFEB"/>
      </a:accent4>
      <a:accent5>
        <a:srgbClr val="FEF0DE"/>
      </a:accent5>
      <a:accent6>
        <a:srgbClr val="E8F2E6"/>
      </a:accent6>
      <a:hlink>
        <a:srgbClr val="6EB9BA"/>
      </a:hlink>
      <a:folHlink>
        <a:srgbClr val="6EB9BA"/>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29000"/>
        </a:solidFill>
        <a:ln w="12700" cap="flat" cmpd="sng" algn="ctr">
          <a:noFill/>
          <a:prstDash val="solid"/>
          <a:miter lim="800000"/>
        </a:ln>
        <a:effectLst/>
      </a:spPr>
      <a:bodyPr rtlCol="0" anchor="ct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all" spc="0" normalizeH="0" baseline="0" noProof="0" dirty="0" smtClean="0">
            <a:ln>
              <a:noFill/>
            </a:ln>
            <a:solidFill>
              <a:srgbClr val="FFFFFF"/>
            </a:solidFill>
            <a:effectLst/>
            <a:uLnTx/>
            <a:uFillTx/>
            <a:latin typeface="Arial" charset="0"/>
            <a:ea typeface=""/>
            <a:cs typeface=""/>
          </a:defRPr>
        </a:defPPr>
      </a:lstStyle>
    </a:spDef>
  </a:objectDefaults>
  <a:extraClrSchemeLst/>
  <a:extLst>
    <a:ext uri="{05A4C25C-085E-4340-85A3-A5531E510DB2}">
      <thm15:themeFamily xmlns:thm15="http://schemas.microsoft.com/office/thememl/2012/main" name="Sjabloon_presentatie_Samana" id="{D1110DEF-1D0E-144E-8E30-557EC75F709D}" vid="{2361E2DF-BD77-1F4E-8F35-F3057DFFD5C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50E586AABA9494CA42E138B5DDE1F22" ma:contentTypeVersion="34" ma:contentTypeDescription="Een nieuw document maken." ma:contentTypeScope="" ma:versionID="b7d36d2a57e614bb556af054dd4499f3">
  <xsd:schema xmlns:xsd="http://www.w3.org/2001/XMLSchema" xmlns:xs="http://www.w3.org/2001/XMLSchema" xmlns:p="http://schemas.microsoft.com/office/2006/metadata/properties" xmlns:ns2="2cd9ae06-822c-428a-b428-83e05faea98d" xmlns:ns3="4f1241e8-3496-4531-8f3c-809128331ded" targetNamespace="http://schemas.microsoft.com/office/2006/metadata/properties" ma:root="true" ma:fieldsID="06e7b602668cd545ad216c6832174fff" ns2:_="" ns3:_="">
    <xsd:import namespace="2cd9ae06-822c-428a-b428-83e05faea98d"/>
    <xsd:import namespace="4f1241e8-3496-4531-8f3c-809128331ded"/>
    <xsd:element name="properties">
      <xsd:complexType>
        <xsd:sequence>
          <xsd:element name="documentManagement">
            <xsd:complexType>
              <xsd:all>
                <xsd:element ref="ns2:Status" minOccurs="0"/>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ac9c25feb6f7407a9806cd33a172fb3f" minOccurs="0"/>
                <xsd:element ref="ns3:TaxCatchAll"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2:MediaServiceObjectDetectorVersions" minOccurs="0"/>
                <xsd:element ref="ns2:MediaServiceSearchProperties" minOccurs="0"/>
                <xsd:element ref="ns2:Doorgegevenaan" minOccurs="0"/>
                <xsd:element ref="ns2:Datum"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d9ae06-822c-428a-b428-83e05faea98d" elementFormDefault="qualified">
    <xsd:import namespace="http://schemas.microsoft.com/office/2006/documentManagement/types"/>
    <xsd:import namespace="http://schemas.microsoft.com/office/infopath/2007/PartnerControls"/>
    <xsd:element name="Status" ma:index="2" nillable="true" ma:displayName="Status" ma:format="Dropdown" ma:internalName="Status" ma:readOnly="false">
      <xsd:simpleType>
        <xsd:restriction base="dms:Choice">
          <xsd:enumeration value="Concept"/>
          <xsd:enumeration value="Finaal"/>
        </xsd:restrictio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hidden="true"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hidden="true" ma:internalName="MediaServiceOCR" ma:readOnly="true">
      <xsd:simpleType>
        <xsd:restriction base="dms:Note"/>
      </xsd:simpleType>
    </xsd:element>
    <xsd:element name="ac9c25feb6f7407a9806cd33a172fb3f" ma:index="19" ma:taxonomy="true" ma:internalName="ac9c25feb6f7407a9806cd33a172fb3f" ma:taxonomyFieldName="Taxonomie" ma:displayName="Taxonomie" ma:default="9;#Administratie|d551065c-eaf9-4d39-b04a-1b5498769671;#10;#Mantelzorg|a4527c1d-f4ce-47e5-b132-f0326652d5bc" ma:fieldId="{ac9c25fe-b6f7-407a-9806-cd33a172fb3f}" ma:taxonomyMulti="true" ma:sspId="279c1f71-01c8-4970-8991-b376728a6511" ma:termSetId="ec8c895f-fff5-4470-b859-9d7db118adc8" ma:anchorId="00000000-0000-0000-0000-000000000000" ma:open="false" ma:isKeyword="false">
      <xsd:complexType>
        <xsd:sequence>
          <xsd:element ref="pc:Terms" minOccurs="0" maxOccurs="1"/>
        </xsd:sequence>
      </xsd:complexType>
    </xsd:element>
    <xsd:element name="MediaServiceLocation" ma:index="21" nillable="true" ma:displayName="Location" ma:hidden="true" ma:internalName="MediaServiceLocation"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hidden="true" ma:internalName="MediaServiceKeyPoints" ma:readOnly="true">
      <xsd:simpleType>
        <xsd:restriction base="dms:Note"/>
      </xsd:simpleType>
    </xsd:element>
    <xsd:element name="MediaLengthInSeconds" ma:index="24" nillable="true" ma:displayName="Length (seconds)" ma:hidden="true"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Afbeeldingtags" ma:readOnly="false" ma:fieldId="{5cf76f15-5ced-4ddc-b409-7134ff3c332f}" ma:taxonomyMulti="true" ma:sspId="279c1f71-01c8-4970-8991-b376728a651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Doorgegevenaan" ma:index="29" nillable="true" ma:displayName="Doorgegeven aan" ma:format="Dropdown" ma:list="UserInfo" ma:SharePointGroup="0" ma:internalName="Doorgegevenaan">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atum" ma:index="30" nillable="true" ma:displayName="Datum" ma:format="DateOnly" ma:internalName="Datum">
      <xsd:simpleType>
        <xsd:restriction base="dms:DateTime"/>
      </xsd:simpleType>
    </xsd:element>
    <xsd:element name="MediaServiceBillingMetadata" ma:index="3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1241e8-3496-4531-8f3c-809128331ded" elementFormDefault="qualified">
    <xsd:import namespace="http://schemas.microsoft.com/office/2006/documentManagement/types"/>
    <xsd:import namespace="http://schemas.microsoft.com/office/infopath/2007/PartnerControls"/>
    <xsd:element name="SharedWithUsers" ma:index="15" nillable="true" ma:displayName="Gedeeld met"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hidden="true" ma:internalName="SharedWithDetails" ma:readOnly="true">
      <xsd:simpleType>
        <xsd:restriction base="dms:Note"/>
      </xsd:simpleType>
    </xsd:element>
    <xsd:element name="TaxCatchAll" ma:index="20" nillable="true" ma:displayName="Taxonomy Catch All Column" ma:hidden="true" ma:list="{7061a677-248a-4a17-88dc-701b01bb9583}" ma:internalName="TaxCatchAll" ma:readOnly="false" ma:showField="CatchAllData" ma:web="4f1241e8-3496-4531-8f3c-809128331de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Inhou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c9c25feb6f7407a9806cd33a172fb3f xmlns="2cd9ae06-822c-428a-b428-83e05faea98d">
      <Terms xmlns="http://schemas.microsoft.com/office/infopath/2007/PartnerControls">
        <TermInfo xmlns="http://schemas.microsoft.com/office/infopath/2007/PartnerControls">
          <TermName xmlns="http://schemas.microsoft.com/office/infopath/2007/PartnerControls">Basiswerking</TermName>
          <TermId xmlns="http://schemas.microsoft.com/office/infopath/2007/PartnerControls">497536f7-1227-4e35-ac73-c1809ed7d503</TermId>
        </TermInfo>
      </Terms>
    </ac9c25feb6f7407a9806cd33a172fb3f>
    <TaxCatchAll xmlns="4f1241e8-3496-4531-8f3c-809128331ded">
      <Value>4</Value>
    </TaxCatchAll>
    <Status xmlns="2cd9ae06-822c-428a-b428-83e05faea98d" xsi:nil="true"/>
    <lcf76f155ced4ddcb4097134ff3c332f xmlns="2cd9ae06-822c-428a-b428-83e05faea98d">
      <Terms xmlns="http://schemas.microsoft.com/office/infopath/2007/PartnerControls"/>
    </lcf76f155ced4ddcb4097134ff3c332f>
    <Datum xmlns="2cd9ae06-822c-428a-b428-83e05faea98d" xsi:nil="true"/>
    <Doorgegevenaan xmlns="2cd9ae06-822c-428a-b428-83e05faea98d">
      <UserInfo>
        <DisplayName/>
        <AccountId xsi:nil="true"/>
        <AccountType/>
      </UserInfo>
    </Doorgegevenaan>
  </documentManagement>
</p:properties>
</file>

<file path=customXml/itemProps1.xml><?xml version="1.0" encoding="utf-8"?>
<ds:datastoreItem xmlns:ds="http://schemas.openxmlformats.org/officeDocument/2006/customXml" ds:itemID="{A8C1C912-EDF0-4113-8473-74384C0CC4C3}">
  <ds:schemaRefs>
    <ds:schemaRef ds:uri="http://schemas.microsoft.com/sharepoint/v3/contenttype/forms"/>
  </ds:schemaRefs>
</ds:datastoreItem>
</file>

<file path=customXml/itemProps2.xml><?xml version="1.0" encoding="utf-8"?>
<ds:datastoreItem xmlns:ds="http://schemas.openxmlformats.org/officeDocument/2006/customXml" ds:itemID="{94C03B5B-4B1E-4B03-A0E0-DB2D3E73719F}"/>
</file>

<file path=customXml/itemProps3.xml><?xml version="1.0" encoding="utf-8"?>
<ds:datastoreItem xmlns:ds="http://schemas.openxmlformats.org/officeDocument/2006/customXml" ds:itemID="{D09EBD79-9EB7-4383-8423-A92485AB31F2}">
  <ds:schemaRefs>
    <ds:schemaRef ds:uri="http://schemas.microsoft.com/office/2006/metadata/properties"/>
    <ds:schemaRef ds:uri="http://schemas.microsoft.com/office/infopath/2007/PartnerControls"/>
    <ds:schemaRef ds:uri="2cd9ae06-822c-428a-b428-83e05faea98d"/>
    <ds:schemaRef ds:uri="4f1241e8-3496-4531-8f3c-809128331ded"/>
  </ds:schemaRefs>
</ds:datastoreItem>
</file>

<file path=docProps/app.xml><?xml version="1.0" encoding="utf-8"?>
<Properties xmlns="http://schemas.openxmlformats.org/officeDocument/2006/extended-properties" xmlns:vt="http://schemas.openxmlformats.org/officeDocument/2006/docPropsVTypes">
  <Template>Sjabloon_presentatie_Samana</Template>
  <TotalTime>987</TotalTime>
  <Words>794</Words>
  <Application>Microsoft Office PowerPoint</Application>
  <PresentationFormat>Breedbeeld</PresentationFormat>
  <Paragraphs>112</Paragraphs>
  <Slides>11</Slides>
  <Notes>10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11</vt:i4>
      </vt:variant>
    </vt:vector>
  </HeadingPairs>
  <TitlesOfParts>
    <vt:vector size="18" baseType="lpstr">
      <vt:lpstr>Aptos</vt:lpstr>
      <vt:lpstr>Arial</vt:lpstr>
      <vt:lpstr>Century Gothic</vt:lpstr>
      <vt:lpstr>Courier New</vt:lpstr>
      <vt:lpstr>Symbol</vt:lpstr>
      <vt:lpstr>Trebuchet MS</vt:lpstr>
      <vt:lpstr>Office-thema</vt:lpstr>
      <vt:lpstr>Deel 1 – 75 jaar verbinding</vt:lpstr>
      <vt:lpstr>Vraag 1</vt:lpstr>
      <vt:lpstr>Vraag 2</vt:lpstr>
      <vt:lpstr>Vraag 3</vt:lpstr>
      <vt:lpstr>Vraag 4</vt:lpstr>
      <vt:lpstr>Vraag 5</vt:lpstr>
      <vt:lpstr>Vraag 6</vt:lpstr>
      <vt:lpstr>Vraag 7</vt:lpstr>
      <vt:lpstr>Vraag 8</vt:lpstr>
      <vt:lpstr>Vraag 9</vt:lpstr>
      <vt:lpstr>Vraag 10</vt:lpstr>
    </vt:vector>
  </TitlesOfParts>
  <Company>CM-MC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Celis Daisy (153)</dc:creator>
  <cp:lastModifiedBy>Celis Daisy (153)</cp:lastModifiedBy>
  <cp:revision>3</cp:revision>
  <dcterms:created xsi:type="dcterms:W3CDTF">2025-04-25T07:25:48Z</dcterms:created>
  <dcterms:modified xsi:type="dcterms:W3CDTF">2025-04-30T13:25:30Z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0x010100050E586AABA9494CA42E138B5DDE1F22</vt:lpwstr>
  </property>
  <property fmtid="{D5CDD505-2E9C-101B-9397-08002B2CF9AE}" pid="3" name="Taxonomie">
    <vt:lpwstr>4;#Basiswerking|497536f7-1227-4e35-ac73-c1809ed7d503</vt:lpwstr>
  </property>
  <property fmtid="{D5CDD505-2E9C-101B-9397-08002B2CF9AE}" pid="4" name="MediaServiceImageTags">
    <vt:lpwstr/>
  </property>
</Properties>
</file>